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11"/>
  </p:notesMasterIdLst>
  <p:sldIdLst>
    <p:sldId id="256" r:id="rId2"/>
    <p:sldId id="266" r:id="rId3"/>
    <p:sldId id="270" r:id="rId4"/>
    <p:sldId id="273" r:id="rId5"/>
    <p:sldId id="269" r:id="rId6"/>
    <p:sldId id="274" r:id="rId7"/>
    <p:sldId id="260" r:id="rId8"/>
    <p:sldId id="265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67" d="100"/>
          <a:sy n="67" d="100"/>
        </p:scale>
        <p:origin x="9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landa OÜ" userId="e6387414bc897d8b" providerId="LiveId" clId="{898364E2-40B3-F546-9FEB-881C1C253EBD}"/>
    <pc:docChg chg="undo custSel modSld">
      <pc:chgData name="Estlanda OÜ" userId="e6387414bc897d8b" providerId="LiveId" clId="{898364E2-40B3-F546-9FEB-881C1C253EBD}" dt="2026-08-28T12:10:11.646" v="376" actId="1076"/>
      <pc:docMkLst>
        <pc:docMk/>
      </pc:docMkLst>
      <pc:sldChg chg="addSp delSp modSp mod">
        <pc:chgData name="Estlanda OÜ" userId="e6387414bc897d8b" providerId="LiveId" clId="{898364E2-40B3-F546-9FEB-881C1C253EBD}" dt="2026-08-28T10:13:48.478" v="116"/>
        <pc:sldMkLst>
          <pc:docMk/>
          <pc:sldMk cId="753883060" sldId="256"/>
        </pc:sldMkLst>
        <pc:spChg chg="mod">
          <ac:chgData name="Estlanda OÜ" userId="e6387414bc897d8b" providerId="LiveId" clId="{898364E2-40B3-F546-9FEB-881C1C253EBD}" dt="2026-08-28T10:00:09.464" v="70" actId="113"/>
          <ac:spMkLst>
            <pc:docMk/>
            <pc:sldMk cId="753883060" sldId="256"/>
            <ac:spMk id="6" creationId="{00000000-0000-0000-0000-000000000000}"/>
          </ac:spMkLst>
        </pc:spChg>
        <pc:spChg chg="mod">
          <ac:chgData name="Estlanda OÜ" userId="e6387414bc897d8b" providerId="LiveId" clId="{898364E2-40B3-F546-9FEB-881C1C253EBD}" dt="2026-08-28T10:04:10.280" v="113" actId="20577"/>
          <ac:spMkLst>
            <pc:docMk/>
            <pc:sldMk cId="753883060" sldId="256"/>
            <ac:spMk id="8" creationId="{00000000-0000-0000-0000-000000000000}"/>
          </ac:spMkLst>
        </pc:spChg>
        <pc:spChg chg="add mod">
          <ac:chgData name="Estlanda OÜ" userId="e6387414bc897d8b" providerId="LiveId" clId="{898364E2-40B3-F546-9FEB-881C1C253EBD}" dt="2026-08-28T10:01:47.274" v="84" actId="1076"/>
          <ac:spMkLst>
            <pc:docMk/>
            <pc:sldMk cId="753883060" sldId="256"/>
            <ac:spMk id="10" creationId="{FE7BC19D-EBD1-8E4B-8958-788550CF1350}"/>
          </ac:spMkLst>
        </pc:spChg>
        <pc:picChg chg="add mod">
          <ac:chgData name="Estlanda OÜ" userId="e6387414bc897d8b" providerId="LiveId" clId="{898364E2-40B3-F546-9FEB-881C1C253EBD}" dt="2026-08-28T09:57:25.376" v="5" actId="1076"/>
          <ac:picMkLst>
            <pc:docMk/>
            <pc:sldMk cId="753883060" sldId="256"/>
            <ac:picMk id="3" creationId="{B68F419D-AA7D-8604-CE51-9307DB111D18}"/>
          </ac:picMkLst>
        </pc:picChg>
      </pc:sldChg>
      <pc:sldChg chg="addSp delSp modSp mod">
        <pc:chgData name="Estlanda OÜ" userId="e6387414bc897d8b" providerId="LiveId" clId="{898364E2-40B3-F546-9FEB-881C1C253EBD}" dt="2026-08-28T09:59:07.360" v="39" actId="1076"/>
        <pc:sldMkLst>
          <pc:docMk/>
          <pc:sldMk cId="1712761849" sldId="260"/>
        </pc:sldMkLst>
        <pc:spChg chg="mod">
          <ac:chgData name="Estlanda OÜ" userId="e6387414bc897d8b" providerId="LiveId" clId="{898364E2-40B3-F546-9FEB-881C1C253EBD}" dt="2026-08-28T09:59:07.360" v="39" actId="1076"/>
          <ac:spMkLst>
            <pc:docMk/>
            <pc:sldMk cId="1712761849" sldId="260"/>
            <ac:spMk id="32" creationId="{00000000-0000-0000-0000-000000000000}"/>
          </ac:spMkLst>
        </pc:spChg>
        <pc:picChg chg="add mod">
          <ac:chgData name="Estlanda OÜ" userId="e6387414bc897d8b" providerId="LiveId" clId="{898364E2-40B3-F546-9FEB-881C1C253EBD}" dt="2026-08-28T09:59:03.475" v="38" actId="1076"/>
          <ac:picMkLst>
            <pc:docMk/>
            <pc:sldMk cId="1712761849" sldId="260"/>
            <ac:picMk id="24" creationId="{A400FD61-C6A2-FFBE-C28A-154E773D1BAC}"/>
          </ac:picMkLst>
        </pc:picChg>
      </pc:sldChg>
      <pc:sldChg chg="addSp delSp modSp mod">
        <pc:chgData name="Estlanda OÜ" userId="e6387414bc897d8b" providerId="LiveId" clId="{898364E2-40B3-F546-9FEB-881C1C253EBD}" dt="2026-08-28T12:06:07.985" v="347"/>
        <pc:sldMkLst>
          <pc:docMk/>
          <pc:sldMk cId="1340167510" sldId="265"/>
        </pc:sldMkLst>
        <pc:spChg chg="mod">
          <ac:chgData name="Estlanda OÜ" userId="e6387414bc897d8b" providerId="LiveId" clId="{898364E2-40B3-F546-9FEB-881C1C253EBD}" dt="2026-08-28T12:06:07.985" v="347"/>
          <ac:spMkLst>
            <pc:docMk/>
            <pc:sldMk cId="1340167510" sldId="265"/>
            <ac:spMk id="20" creationId="{0C0A2220-BB1F-F14D-9012-F55226C6EC59}"/>
          </ac:spMkLst>
        </pc:spChg>
        <pc:picChg chg="add mod">
          <ac:chgData name="Estlanda OÜ" userId="e6387414bc897d8b" providerId="LiveId" clId="{898364E2-40B3-F546-9FEB-881C1C253EBD}" dt="2026-08-28T09:58:59.494" v="37" actId="1076"/>
          <ac:picMkLst>
            <pc:docMk/>
            <pc:sldMk cId="1340167510" sldId="265"/>
            <ac:picMk id="3" creationId="{FB11CA8C-6ECF-8759-C00B-CB5BFCA48717}"/>
          </ac:picMkLst>
        </pc:picChg>
      </pc:sldChg>
      <pc:sldChg chg="addSp delSp modSp mod">
        <pc:chgData name="Estlanda OÜ" userId="e6387414bc897d8b" providerId="LiveId" clId="{898364E2-40B3-F546-9FEB-881C1C253EBD}" dt="2026-08-28T12:01:27.613" v="298" actId="20577"/>
        <pc:sldMkLst>
          <pc:docMk/>
          <pc:sldMk cId="1039513554" sldId="266"/>
        </pc:sldMkLst>
        <pc:spChg chg="mod">
          <ac:chgData name="Estlanda OÜ" userId="e6387414bc897d8b" providerId="LiveId" clId="{898364E2-40B3-F546-9FEB-881C1C253EBD}" dt="2026-08-28T12:01:27.613" v="298" actId="20577"/>
          <ac:spMkLst>
            <pc:docMk/>
            <pc:sldMk cId="1039513554" sldId="266"/>
            <ac:spMk id="3" creationId="{00000000-0000-0000-0000-000000000000}"/>
          </ac:spMkLst>
        </pc:spChg>
        <pc:picChg chg="add mod">
          <ac:chgData name="Estlanda OÜ" userId="e6387414bc897d8b" providerId="LiveId" clId="{898364E2-40B3-F546-9FEB-881C1C253EBD}" dt="2026-08-28T09:58:22.392" v="21" actId="14100"/>
          <ac:picMkLst>
            <pc:docMk/>
            <pc:sldMk cId="1039513554" sldId="266"/>
            <ac:picMk id="6" creationId="{41760112-0E38-31A8-6834-EBD8DBFB93FA}"/>
          </ac:picMkLst>
        </pc:picChg>
      </pc:sldChg>
      <pc:sldChg chg="addSp delSp modSp mod">
        <pc:chgData name="Estlanda OÜ" userId="e6387414bc897d8b" providerId="LiveId" clId="{898364E2-40B3-F546-9FEB-881C1C253EBD}" dt="2026-08-28T12:10:11.646" v="376" actId="1076"/>
        <pc:sldMkLst>
          <pc:docMk/>
          <pc:sldMk cId="756056849" sldId="268"/>
        </pc:sldMkLst>
        <pc:spChg chg="mod">
          <ac:chgData name="Estlanda OÜ" userId="e6387414bc897d8b" providerId="LiveId" clId="{898364E2-40B3-F546-9FEB-881C1C253EBD}" dt="2026-08-28T12:09:14.179" v="359" actId="1076"/>
          <ac:spMkLst>
            <pc:docMk/>
            <pc:sldMk cId="756056849" sldId="268"/>
            <ac:spMk id="2" creationId="{00000000-0000-0000-0000-000000000000}"/>
          </ac:spMkLst>
        </pc:spChg>
        <pc:spChg chg="mod">
          <ac:chgData name="Estlanda OÜ" userId="e6387414bc897d8b" providerId="LiveId" clId="{898364E2-40B3-F546-9FEB-881C1C253EBD}" dt="2026-08-28T12:10:01.045" v="373" actId="1076"/>
          <ac:spMkLst>
            <pc:docMk/>
            <pc:sldMk cId="756056849" sldId="268"/>
            <ac:spMk id="4" creationId="{00000000-0000-0000-0000-000000000000}"/>
          </ac:spMkLst>
        </pc:spChg>
        <pc:spChg chg="mod">
          <ac:chgData name="Estlanda OÜ" userId="e6387414bc897d8b" providerId="LiveId" clId="{898364E2-40B3-F546-9FEB-881C1C253EBD}" dt="2026-08-28T12:09:43.645" v="367" actId="1076"/>
          <ac:spMkLst>
            <pc:docMk/>
            <pc:sldMk cId="756056849" sldId="268"/>
            <ac:spMk id="10" creationId="{00000000-0000-0000-0000-000000000000}"/>
          </ac:spMkLst>
        </pc:spChg>
        <pc:spChg chg="mod">
          <ac:chgData name="Estlanda OÜ" userId="e6387414bc897d8b" providerId="LiveId" clId="{898364E2-40B3-F546-9FEB-881C1C253EBD}" dt="2026-08-28T12:09:07.644" v="358" actId="1076"/>
          <ac:spMkLst>
            <pc:docMk/>
            <pc:sldMk cId="756056849" sldId="268"/>
            <ac:spMk id="15" creationId="{00000000-0000-0000-0000-000000000000}"/>
          </ac:spMkLst>
        </pc:spChg>
        <pc:spChg chg="add mod">
          <ac:chgData name="Estlanda OÜ" userId="e6387414bc897d8b" providerId="LiveId" clId="{898364E2-40B3-F546-9FEB-881C1C253EBD}" dt="2026-08-28T12:09:19.312" v="360" actId="1076"/>
          <ac:spMkLst>
            <pc:docMk/>
            <pc:sldMk cId="756056849" sldId="268"/>
            <ac:spMk id="22" creationId="{4F7F906C-C40D-31D0-2836-F257BA2B2C4A}"/>
          </ac:spMkLst>
        </pc:spChg>
        <pc:spChg chg="mod">
          <ac:chgData name="Estlanda OÜ" userId="e6387414bc897d8b" providerId="LiveId" clId="{898364E2-40B3-F546-9FEB-881C1C253EBD}" dt="2026-08-28T12:10:11.646" v="376" actId="1076"/>
          <ac:spMkLst>
            <pc:docMk/>
            <pc:sldMk cId="756056849" sldId="268"/>
            <ac:spMk id="26" creationId="{00000000-0000-0000-0000-000000000000}"/>
          </ac:spMkLst>
        </pc:spChg>
        <pc:picChg chg="mod">
          <ac:chgData name="Estlanda OÜ" userId="e6387414bc897d8b" providerId="LiveId" clId="{898364E2-40B3-F546-9FEB-881C1C253EBD}" dt="2026-08-28T12:09:45.311" v="368" actId="1076"/>
          <ac:picMkLst>
            <pc:docMk/>
            <pc:sldMk cId="756056849" sldId="268"/>
            <ac:picMk id="3" creationId="{00000000-0000-0000-0000-000000000000}"/>
          </ac:picMkLst>
        </pc:picChg>
        <pc:picChg chg="add mod">
          <ac:chgData name="Estlanda OÜ" userId="e6387414bc897d8b" providerId="LiveId" clId="{898364E2-40B3-F546-9FEB-881C1C253EBD}" dt="2026-08-28T09:59:12.150" v="41"/>
          <ac:picMkLst>
            <pc:docMk/>
            <pc:sldMk cId="756056849" sldId="268"/>
            <ac:picMk id="5" creationId="{6A834568-91FF-60DE-9690-2624493D106F}"/>
          </ac:picMkLst>
        </pc:picChg>
        <pc:picChg chg="mod">
          <ac:chgData name="Estlanda OÜ" userId="e6387414bc897d8b" providerId="LiveId" clId="{898364E2-40B3-F546-9FEB-881C1C253EBD}" dt="2026-08-28T12:09:31.379" v="365" actId="1076"/>
          <ac:picMkLst>
            <pc:docMk/>
            <pc:sldMk cId="756056849" sldId="268"/>
            <ac:picMk id="6" creationId="{00000000-0000-0000-0000-000000000000}"/>
          </ac:picMkLst>
        </pc:picChg>
        <pc:picChg chg="add mod">
          <ac:chgData name="Estlanda OÜ" userId="e6387414bc897d8b" providerId="LiveId" clId="{898364E2-40B3-F546-9FEB-881C1C253EBD}" dt="2026-08-28T12:09:57.161" v="372" actId="1076"/>
          <ac:picMkLst>
            <pc:docMk/>
            <pc:sldMk cId="756056849" sldId="268"/>
            <ac:picMk id="8" creationId="{2972E461-EB46-C239-4270-A4EF7A1A229D}"/>
          </ac:picMkLst>
        </pc:picChg>
        <pc:picChg chg="mod">
          <ac:chgData name="Estlanda OÜ" userId="e6387414bc897d8b" providerId="LiveId" clId="{898364E2-40B3-F546-9FEB-881C1C253EBD}" dt="2026-08-28T12:10:04.729" v="375" actId="1076"/>
          <ac:picMkLst>
            <pc:docMk/>
            <pc:sldMk cId="756056849" sldId="268"/>
            <ac:picMk id="14" creationId="{F39F6F12-7E69-6A42-BE11-541715BFA773}"/>
          </ac:picMkLst>
        </pc:picChg>
        <pc:picChg chg="mod">
          <ac:chgData name="Estlanda OÜ" userId="e6387414bc897d8b" providerId="LiveId" clId="{898364E2-40B3-F546-9FEB-881C1C253EBD}" dt="2026-08-28T12:10:03.112" v="374" actId="1076"/>
          <ac:picMkLst>
            <pc:docMk/>
            <pc:sldMk cId="756056849" sldId="268"/>
            <ac:picMk id="17" creationId="{00000000-0000-0000-0000-000000000000}"/>
          </ac:picMkLst>
        </pc:picChg>
      </pc:sldChg>
      <pc:sldChg chg="addSp delSp modSp mod">
        <pc:chgData name="Estlanda OÜ" userId="e6387414bc897d8b" providerId="LiveId" clId="{898364E2-40B3-F546-9FEB-881C1C253EBD}" dt="2026-08-28T12:02:01.440" v="345" actId="20577"/>
        <pc:sldMkLst>
          <pc:docMk/>
          <pc:sldMk cId="943970969" sldId="269"/>
        </pc:sldMkLst>
        <pc:spChg chg="mod">
          <ac:chgData name="Estlanda OÜ" userId="e6387414bc897d8b" providerId="LiveId" clId="{898364E2-40B3-F546-9FEB-881C1C253EBD}" dt="2026-08-28T12:02:01.440" v="345" actId="20577"/>
          <ac:spMkLst>
            <pc:docMk/>
            <pc:sldMk cId="943970969" sldId="269"/>
            <ac:spMk id="12" creationId="{00000000-0000-0000-0000-000000000000}"/>
          </ac:spMkLst>
        </pc:spChg>
        <pc:picChg chg="add mod">
          <ac:chgData name="Estlanda OÜ" userId="e6387414bc897d8b" providerId="LiveId" clId="{898364E2-40B3-F546-9FEB-881C1C253EBD}" dt="2026-08-28T09:58:34.542" v="27" actId="1076"/>
          <ac:picMkLst>
            <pc:docMk/>
            <pc:sldMk cId="943970969" sldId="269"/>
            <ac:picMk id="2" creationId="{5081BCD5-C1B5-617C-B240-D97B62E316D9}"/>
          </ac:picMkLst>
        </pc:picChg>
      </pc:sldChg>
      <pc:sldChg chg="addSp delSp modSp mod">
        <pc:chgData name="Estlanda OÜ" userId="e6387414bc897d8b" providerId="LiveId" clId="{898364E2-40B3-F546-9FEB-881C1C253EBD}" dt="2026-08-28T12:00:41.711" v="242" actId="20577"/>
        <pc:sldMkLst>
          <pc:docMk/>
          <pc:sldMk cId="1924491870" sldId="270"/>
        </pc:sldMkLst>
        <pc:spChg chg="mod">
          <ac:chgData name="Estlanda OÜ" userId="e6387414bc897d8b" providerId="LiveId" clId="{898364E2-40B3-F546-9FEB-881C1C253EBD}" dt="2026-08-28T12:00:41.711" v="242" actId="20577"/>
          <ac:spMkLst>
            <pc:docMk/>
            <pc:sldMk cId="1924491870" sldId="270"/>
            <ac:spMk id="12" creationId="{00000000-0000-0000-0000-000000000000}"/>
          </ac:spMkLst>
        </pc:spChg>
        <pc:picChg chg="add mod">
          <ac:chgData name="Estlanda OÜ" userId="e6387414bc897d8b" providerId="LiveId" clId="{898364E2-40B3-F546-9FEB-881C1C253EBD}" dt="2026-08-28T09:58:18.578" v="20" actId="14100"/>
          <ac:picMkLst>
            <pc:docMk/>
            <pc:sldMk cId="1924491870" sldId="270"/>
            <ac:picMk id="2" creationId="{37CF58B6-81C2-2F49-1F68-E2A840EBCD09}"/>
          </ac:picMkLst>
        </pc:picChg>
      </pc:sldChg>
      <pc:sldChg chg="addSp delSp modSp mod">
        <pc:chgData name="Estlanda OÜ" userId="e6387414bc897d8b" providerId="LiveId" clId="{898364E2-40B3-F546-9FEB-881C1C253EBD}" dt="2026-08-28T12:00:30.565" v="221" actId="20577"/>
        <pc:sldMkLst>
          <pc:docMk/>
          <pc:sldMk cId="1012737750" sldId="273"/>
        </pc:sldMkLst>
        <pc:spChg chg="mod">
          <ac:chgData name="Estlanda OÜ" userId="e6387414bc897d8b" providerId="LiveId" clId="{898364E2-40B3-F546-9FEB-881C1C253EBD}" dt="2026-08-28T12:00:30.565" v="221" actId="20577"/>
          <ac:spMkLst>
            <pc:docMk/>
            <pc:sldMk cId="1012737750" sldId="273"/>
            <ac:spMk id="5" creationId="{00000000-0000-0000-0000-000000000000}"/>
          </ac:spMkLst>
        </pc:spChg>
        <pc:picChg chg="add mod">
          <ac:chgData name="Estlanda OÜ" userId="e6387414bc897d8b" providerId="LiveId" clId="{898364E2-40B3-F546-9FEB-881C1C253EBD}" dt="2026-08-28T09:58:28.345" v="24" actId="14100"/>
          <ac:picMkLst>
            <pc:docMk/>
            <pc:sldMk cId="1012737750" sldId="273"/>
            <ac:picMk id="2" creationId="{9146A925-775D-6456-7E54-A03E78EE6858}"/>
          </ac:picMkLst>
        </pc:picChg>
      </pc:sldChg>
      <pc:sldChg chg="addSp delSp modSp mod">
        <pc:chgData name="Estlanda OÜ" userId="e6387414bc897d8b" providerId="LiveId" clId="{898364E2-40B3-F546-9FEB-881C1C253EBD}" dt="2026-08-28T12:01:46.947" v="330" actId="20577"/>
        <pc:sldMkLst>
          <pc:docMk/>
          <pc:sldMk cId="1099285256" sldId="274"/>
        </pc:sldMkLst>
        <pc:spChg chg="mod">
          <ac:chgData name="Estlanda OÜ" userId="e6387414bc897d8b" providerId="LiveId" clId="{898364E2-40B3-F546-9FEB-881C1C253EBD}" dt="2026-08-28T12:01:46.947" v="330" actId="20577"/>
          <ac:spMkLst>
            <pc:docMk/>
            <pc:sldMk cId="1099285256" sldId="274"/>
            <ac:spMk id="7" creationId="{00000000-0000-0000-0000-000000000000}"/>
          </ac:spMkLst>
        </pc:spChg>
        <pc:picChg chg="add mod">
          <ac:chgData name="Estlanda OÜ" userId="e6387414bc897d8b" providerId="LiveId" clId="{898364E2-40B3-F546-9FEB-881C1C253EBD}" dt="2026-08-28T09:58:40.661" v="30" actId="1076"/>
          <ac:picMkLst>
            <pc:docMk/>
            <pc:sldMk cId="1099285256" sldId="274"/>
            <ac:picMk id="2" creationId="{017262C8-E879-BCCB-9EB8-8B3431A4E339}"/>
          </ac:picMkLst>
        </pc:picChg>
      </pc:sldChg>
    </pc:docChg>
  </pc:docChgLst>
  <pc:docChgLst>
    <pc:chgData name="Estlanda OÜ" userId="e6387414bc897d8b" providerId="LiveId" clId="{9E283320-D8DD-F646-86C9-E9559BEABEAA}"/>
    <pc:docChg chg="modSld">
      <pc:chgData name="Estlanda OÜ" userId="e6387414bc897d8b" providerId="LiveId" clId="{9E283320-D8DD-F646-86C9-E9559BEABEAA}" dt="2026-10-14T11:36:52.389" v="0" actId="1076"/>
      <pc:docMkLst>
        <pc:docMk/>
      </pc:docMkLst>
      <pc:sldChg chg="modSp mod">
        <pc:chgData name="Estlanda OÜ" userId="e6387414bc897d8b" providerId="LiveId" clId="{9E283320-D8DD-F646-86C9-E9559BEABEAA}" dt="2026-10-14T11:36:52.389" v="0" actId="1076"/>
        <pc:sldMkLst>
          <pc:docMk/>
          <pc:sldMk cId="943970969" sldId="269"/>
        </pc:sldMkLst>
        <pc:picChg chg="mod">
          <ac:chgData name="Estlanda OÜ" userId="e6387414bc897d8b" providerId="LiveId" clId="{9E283320-D8DD-F646-86C9-E9559BEABEAA}" dt="2026-10-14T11:36:52.389" v="0" actId="1076"/>
          <ac:picMkLst>
            <pc:docMk/>
            <pc:sldMk cId="943970969" sldId="269"/>
            <ac:picMk id="16" creationId="{00000000-0000-0000-0000-000000000000}"/>
          </ac:picMkLst>
        </pc:picChg>
      </pc:sldChg>
    </pc:docChg>
  </pc:docChgLst>
  <pc:docChgLst>
    <pc:chgData name="Guest User" providerId="Windows Live" clId="Web-{B835C139-BAC4-6FCD-6CBD-F036B6D3FCC3}"/>
    <pc:docChg chg="modSld">
      <pc:chgData name="Guest User" userId="" providerId="Windows Live" clId="Web-{B835C139-BAC4-6FCD-6CBD-F036B6D3FCC3}" dt="2026-09-07T16:49:52.674" v="7" actId="14100"/>
      <pc:docMkLst>
        <pc:docMk/>
      </pc:docMkLst>
      <pc:sldChg chg="addSp delSp modSp">
        <pc:chgData name="Guest User" userId="" providerId="Windows Live" clId="Web-{B835C139-BAC4-6FCD-6CBD-F036B6D3FCC3}" dt="2026-09-07T16:49:52.674" v="7" actId="14100"/>
        <pc:sldMkLst>
          <pc:docMk/>
          <pc:sldMk cId="1039513554" sldId="266"/>
        </pc:sldMkLst>
        <pc:picChg chg="add mod">
          <ac:chgData name="Guest User" userId="" providerId="Windows Live" clId="Web-{B835C139-BAC4-6FCD-6CBD-F036B6D3FCC3}" dt="2026-09-07T16:49:52.674" v="7" actId="14100"/>
          <ac:picMkLst>
            <pc:docMk/>
            <pc:sldMk cId="1039513554" sldId="266"/>
            <ac:picMk id="2" creationId="{043852C0-0FCF-0F06-96E3-F77837E81800}"/>
          </ac:picMkLst>
        </pc:picChg>
        <pc:picChg chg="mod">
          <ac:chgData name="Guest User" userId="" providerId="Windows Live" clId="Web-{B835C139-BAC4-6FCD-6CBD-F036B6D3FCC3}" dt="2026-09-07T16:49:46.470" v="6" actId="14100"/>
          <ac:picMkLst>
            <pc:docMk/>
            <pc:sldMk cId="1039513554" sldId="266"/>
            <ac:picMk id="4" creationId="{F45197AF-2115-3D3F-1186-E52166591DB1}"/>
          </ac:picMkLst>
        </pc:picChg>
      </pc:sldChg>
    </pc:docChg>
  </pc:docChgLst>
  <pc:docChgLst>
    <pc:chgData name="Sandis Punkstins" userId="067ef8700ce1f581" providerId="Windows Live" clId="Web-{9115A0CE-40A7-9680-A95B-61E746CC383A}"/>
    <pc:docChg chg="modSld">
      <pc:chgData name="Sandis Punkstins" userId="067ef8700ce1f581" providerId="Windows Live" clId="Web-{9115A0CE-40A7-9680-A95B-61E746CC383A}" dt="2026-08-28T14:37:10.292" v="389" actId="1076"/>
      <pc:docMkLst>
        <pc:docMk/>
      </pc:docMkLst>
      <pc:sldChg chg="delSp modSp">
        <pc:chgData name="Sandis Punkstins" userId="067ef8700ce1f581" providerId="Windows Live" clId="Web-{9115A0CE-40A7-9680-A95B-61E746CC383A}" dt="2026-08-28T14:00:23.673" v="248" actId="20577"/>
        <pc:sldMkLst>
          <pc:docMk/>
          <pc:sldMk cId="1712761849" sldId="260"/>
        </pc:sldMkLst>
        <pc:spChg chg="mod">
          <ac:chgData name="Sandis Punkstins" userId="067ef8700ce1f581" providerId="Windows Live" clId="Web-{9115A0CE-40A7-9680-A95B-61E746CC383A}" dt="2026-08-28T13:36:41.626" v="62" actId="14100"/>
          <ac:spMkLst>
            <pc:docMk/>
            <pc:sldMk cId="1712761849" sldId="260"/>
            <ac:spMk id="2" creationId="{00000000-0000-0000-0000-000000000000}"/>
          </ac:spMkLst>
        </pc:spChg>
        <pc:spChg chg="mod">
          <ac:chgData name="Sandis Punkstins" userId="067ef8700ce1f581" providerId="Windows Live" clId="Web-{9115A0CE-40A7-9680-A95B-61E746CC383A}" dt="2026-08-28T13:44:39.722" v="125" actId="1076"/>
          <ac:spMkLst>
            <pc:docMk/>
            <pc:sldMk cId="1712761849" sldId="260"/>
            <ac:spMk id="5" creationId="{F9AA302A-84D8-D741-BE5A-73FAF9944903}"/>
          </ac:spMkLst>
        </pc:spChg>
        <pc:spChg chg="mod">
          <ac:chgData name="Sandis Punkstins" userId="067ef8700ce1f581" providerId="Windows Live" clId="Web-{9115A0CE-40A7-9680-A95B-61E746CC383A}" dt="2026-08-28T13:44:26.969" v="122" actId="1076"/>
          <ac:spMkLst>
            <pc:docMk/>
            <pc:sldMk cId="1712761849" sldId="260"/>
            <ac:spMk id="6" creationId="{43999FED-B8CD-3E4C-A715-5294E8B27B0E}"/>
          </ac:spMkLst>
        </pc:spChg>
        <pc:spChg chg="mod">
          <ac:chgData name="Sandis Punkstins" userId="067ef8700ce1f581" providerId="Windows Live" clId="Web-{9115A0CE-40A7-9680-A95B-61E746CC383A}" dt="2026-08-28T13:42:05.152" v="110" actId="1076"/>
          <ac:spMkLst>
            <pc:docMk/>
            <pc:sldMk cId="1712761849" sldId="260"/>
            <ac:spMk id="7" creationId="{FE96C437-928F-FA40-8803-955B4D73F9F3}"/>
          </ac:spMkLst>
        </pc:spChg>
        <pc:spChg chg="mod">
          <ac:chgData name="Sandis Punkstins" userId="067ef8700ce1f581" providerId="Windows Live" clId="Web-{9115A0CE-40A7-9680-A95B-61E746CC383A}" dt="2026-08-28T13:43:25.670" v="116" actId="1076"/>
          <ac:spMkLst>
            <pc:docMk/>
            <pc:sldMk cId="1712761849" sldId="260"/>
            <ac:spMk id="13" creationId="{E1070D59-441E-424F-9E45-47E806D23AD3}"/>
          </ac:spMkLst>
        </pc:spChg>
        <pc:spChg chg="mod">
          <ac:chgData name="Sandis Punkstins" userId="067ef8700ce1f581" providerId="Windows Live" clId="Web-{9115A0CE-40A7-9680-A95B-61E746CC383A}" dt="2026-08-28T13:43:17.061" v="114" actId="1076"/>
          <ac:spMkLst>
            <pc:docMk/>
            <pc:sldMk cId="1712761849" sldId="260"/>
            <ac:spMk id="16" creationId="{91FC5257-7816-484B-9AEA-F947752214F9}"/>
          </ac:spMkLst>
        </pc:spChg>
        <pc:spChg chg="mod">
          <ac:chgData name="Sandis Punkstins" userId="067ef8700ce1f581" providerId="Windows Live" clId="Web-{9115A0CE-40A7-9680-A95B-61E746CC383A}" dt="2026-08-28T14:00:23.673" v="248" actId="20577"/>
          <ac:spMkLst>
            <pc:docMk/>
            <pc:sldMk cId="1712761849" sldId="260"/>
            <ac:spMk id="34" creationId="{00000000-0000-0000-0000-000000000000}"/>
          </ac:spMkLst>
        </pc:spChg>
        <pc:picChg chg="mod">
          <ac:chgData name="Sandis Punkstins" userId="067ef8700ce1f581" providerId="Windows Live" clId="Web-{9115A0CE-40A7-9680-A95B-61E746CC383A}" dt="2026-08-28T13:44:21.297" v="121" actId="1076"/>
          <ac:picMkLst>
            <pc:docMk/>
            <pc:sldMk cId="1712761849" sldId="260"/>
            <ac:picMk id="3" creationId="{00000000-0000-0000-0000-000000000000}"/>
          </ac:picMkLst>
        </pc:picChg>
        <pc:picChg chg="mod">
          <ac:chgData name="Sandis Punkstins" userId="067ef8700ce1f581" providerId="Windows Live" clId="Web-{9115A0CE-40A7-9680-A95B-61E746CC383A}" dt="2026-08-28T13:44:35.969" v="124" actId="1076"/>
          <ac:picMkLst>
            <pc:docMk/>
            <pc:sldMk cId="1712761849" sldId="260"/>
            <ac:picMk id="11" creationId="{00000000-0000-0000-0000-000000000000}"/>
          </ac:picMkLst>
        </pc:picChg>
        <pc:picChg chg="mod">
          <ac:chgData name="Sandis Punkstins" userId="067ef8700ce1f581" providerId="Windows Live" clId="Web-{9115A0CE-40A7-9680-A95B-61E746CC383A}" dt="2026-08-28T13:44:30.532" v="123" actId="1076"/>
          <ac:picMkLst>
            <pc:docMk/>
            <pc:sldMk cId="1712761849" sldId="260"/>
            <ac:picMk id="17" creationId="{00000000-0000-0000-0000-000000000000}"/>
          </ac:picMkLst>
        </pc:picChg>
        <pc:picChg chg="mod">
          <ac:chgData name="Sandis Punkstins" userId="067ef8700ce1f581" providerId="Windows Live" clId="Web-{9115A0CE-40A7-9680-A95B-61E746CC383A}" dt="2026-08-28T13:44:17.016" v="120" actId="1076"/>
          <ac:picMkLst>
            <pc:docMk/>
            <pc:sldMk cId="1712761849" sldId="260"/>
            <ac:picMk id="18" creationId="{00000000-0000-0000-0000-000000000000}"/>
          </ac:picMkLst>
        </pc:picChg>
        <pc:picChg chg="mod">
          <ac:chgData name="Sandis Punkstins" userId="067ef8700ce1f581" providerId="Windows Live" clId="Web-{9115A0CE-40A7-9680-A95B-61E746CC383A}" dt="2026-08-28T13:43:20.936" v="115" actId="1076"/>
          <ac:picMkLst>
            <pc:docMk/>
            <pc:sldMk cId="1712761849" sldId="260"/>
            <ac:picMk id="19" creationId="{00000000-0000-0000-0000-000000000000}"/>
          </ac:picMkLst>
        </pc:picChg>
        <pc:picChg chg="mod">
          <ac:chgData name="Sandis Punkstins" userId="067ef8700ce1f581" providerId="Windows Live" clId="Web-{9115A0CE-40A7-9680-A95B-61E746CC383A}" dt="2026-08-28T13:54:19.426" v="207" actId="1076"/>
          <ac:picMkLst>
            <pc:docMk/>
            <pc:sldMk cId="1712761849" sldId="260"/>
            <ac:picMk id="21" creationId="{00000000-0000-0000-0000-000000000000}"/>
          </ac:picMkLst>
        </pc:picChg>
        <pc:picChg chg="mod">
          <ac:chgData name="Sandis Punkstins" userId="067ef8700ce1f581" providerId="Windows Live" clId="Web-{9115A0CE-40A7-9680-A95B-61E746CC383A}" dt="2026-08-28T13:43:12.998" v="113" actId="1076"/>
          <ac:picMkLst>
            <pc:docMk/>
            <pc:sldMk cId="1712761849" sldId="260"/>
            <ac:picMk id="30" creationId="{00000000-0000-0000-0000-000000000000}"/>
          </ac:picMkLst>
        </pc:picChg>
      </pc:sldChg>
      <pc:sldChg chg="addSp delSp modSp">
        <pc:chgData name="Sandis Punkstins" userId="067ef8700ce1f581" providerId="Windows Live" clId="Web-{9115A0CE-40A7-9680-A95B-61E746CC383A}" dt="2026-08-28T14:37:10.292" v="389" actId="1076"/>
        <pc:sldMkLst>
          <pc:docMk/>
          <pc:sldMk cId="1340167510" sldId="265"/>
        </pc:sldMkLst>
        <pc:spChg chg="mod">
          <ac:chgData name="Sandis Punkstins" userId="067ef8700ce1f581" providerId="Windows Live" clId="Web-{9115A0CE-40A7-9680-A95B-61E746CC383A}" dt="2026-08-28T14:37:10.292" v="389" actId="1076"/>
          <ac:spMkLst>
            <pc:docMk/>
            <pc:sldMk cId="1340167510" sldId="265"/>
            <ac:spMk id="2" creationId="{00000000-0000-0000-0000-000000000000}"/>
          </ac:spMkLst>
        </pc:spChg>
        <pc:spChg chg="mod">
          <ac:chgData name="Sandis Punkstins" userId="067ef8700ce1f581" providerId="Windows Live" clId="Web-{9115A0CE-40A7-9680-A95B-61E746CC383A}" dt="2026-08-28T14:13:04.916" v="326" actId="1076"/>
          <ac:spMkLst>
            <pc:docMk/>
            <pc:sldMk cId="1340167510" sldId="265"/>
            <ac:spMk id="6" creationId="{00000000-0000-0000-0000-000000000000}"/>
          </ac:spMkLst>
        </pc:spChg>
        <pc:spChg chg="mod">
          <ac:chgData name="Sandis Punkstins" userId="067ef8700ce1f581" providerId="Windows Live" clId="Web-{9115A0CE-40A7-9680-A95B-61E746CC383A}" dt="2026-08-28T14:05:22.792" v="280" actId="1076"/>
          <ac:spMkLst>
            <pc:docMk/>
            <pc:sldMk cId="1340167510" sldId="265"/>
            <ac:spMk id="18" creationId="{9091B17F-B261-DB43-A5D8-4FED49EF1029}"/>
          </ac:spMkLst>
        </pc:spChg>
        <pc:spChg chg="mod">
          <ac:chgData name="Sandis Punkstins" userId="067ef8700ce1f581" providerId="Windows Live" clId="Web-{9115A0CE-40A7-9680-A95B-61E746CC383A}" dt="2026-08-28T14:11:59.274" v="300" actId="20577"/>
          <ac:spMkLst>
            <pc:docMk/>
            <pc:sldMk cId="1340167510" sldId="265"/>
            <ac:spMk id="19" creationId="{6EC586DB-C6D7-4844-9CD1-B838D4D598A8}"/>
          </ac:spMkLst>
        </pc:spChg>
        <pc:spChg chg="mod">
          <ac:chgData name="Sandis Punkstins" userId="067ef8700ce1f581" providerId="Windows Live" clId="Web-{9115A0CE-40A7-9680-A95B-61E746CC383A}" dt="2026-08-28T14:30:04.247" v="362" actId="14100"/>
          <ac:spMkLst>
            <pc:docMk/>
            <pc:sldMk cId="1340167510" sldId="265"/>
            <ac:spMk id="20" creationId="{0C0A2220-BB1F-F14D-9012-F55226C6EC59}"/>
          </ac:spMkLst>
        </pc:spChg>
        <pc:spChg chg="mod">
          <ac:chgData name="Sandis Punkstins" userId="067ef8700ce1f581" providerId="Windows Live" clId="Web-{9115A0CE-40A7-9680-A95B-61E746CC383A}" dt="2026-08-28T14:14:13.340" v="352" actId="1076"/>
          <ac:spMkLst>
            <pc:docMk/>
            <pc:sldMk cId="1340167510" sldId="265"/>
            <ac:spMk id="24" creationId="{00000000-0000-0000-0000-000000000000}"/>
          </ac:spMkLst>
        </pc:spChg>
        <pc:spChg chg="mod">
          <ac:chgData name="Sandis Punkstins" userId="067ef8700ce1f581" providerId="Windows Live" clId="Web-{9115A0CE-40A7-9680-A95B-61E746CC383A}" dt="2026-08-28T14:07:56.437" v="298" actId="20577"/>
          <ac:spMkLst>
            <pc:docMk/>
            <pc:sldMk cId="1340167510" sldId="265"/>
            <ac:spMk id="25" creationId="{00000000-0000-0000-0000-000000000000}"/>
          </ac:spMkLst>
        </pc:spChg>
        <pc:picChg chg="mod">
          <ac:chgData name="Sandis Punkstins" userId="067ef8700ce1f581" providerId="Windows Live" clId="Web-{9115A0CE-40A7-9680-A95B-61E746CC383A}" dt="2026-08-28T14:01:23.768" v="252" actId="1076"/>
          <ac:picMkLst>
            <pc:docMk/>
            <pc:sldMk cId="1340167510" sldId="265"/>
            <ac:picMk id="14" creationId="{AF5093B6-E4DB-A143-AC28-FC83C7AF9B6F}"/>
          </ac:picMkLst>
        </pc:picChg>
      </pc:sldChg>
      <pc:sldChg chg="modSp">
        <pc:chgData name="Sandis Punkstins" userId="067ef8700ce1f581" providerId="Windows Live" clId="Web-{9115A0CE-40A7-9680-A95B-61E746CC383A}" dt="2026-08-28T13:30:11.972" v="15" actId="20577"/>
        <pc:sldMkLst>
          <pc:docMk/>
          <pc:sldMk cId="1039513554" sldId="266"/>
        </pc:sldMkLst>
        <pc:spChg chg="mod">
          <ac:chgData name="Sandis Punkstins" userId="067ef8700ce1f581" providerId="Windows Live" clId="Web-{9115A0CE-40A7-9680-A95B-61E746CC383A}" dt="2026-08-28T13:30:11.972" v="15" actId="20577"/>
          <ac:spMkLst>
            <pc:docMk/>
            <pc:sldMk cId="1039513554" sldId="266"/>
            <ac:spMk id="3" creationId="{00000000-0000-0000-0000-000000000000}"/>
          </ac:spMkLst>
        </pc:spChg>
      </pc:sldChg>
      <pc:sldChg chg="modSp">
        <pc:chgData name="Sandis Punkstins" userId="067ef8700ce1f581" providerId="Windows Live" clId="Web-{9115A0CE-40A7-9680-A95B-61E746CC383A}" dt="2026-08-28T13:32:35.633" v="50" actId="1076"/>
        <pc:sldMkLst>
          <pc:docMk/>
          <pc:sldMk cId="943970969" sldId="269"/>
        </pc:sldMkLst>
        <pc:spChg chg="mod">
          <ac:chgData name="Sandis Punkstins" userId="067ef8700ce1f581" providerId="Windows Live" clId="Web-{9115A0CE-40A7-9680-A95B-61E746CC383A}" dt="2026-08-28T13:32:35.633" v="50" actId="1076"/>
          <ac:spMkLst>
            <pc:docMk/>
            <pc:sldMk cId="943970969" sldId="269"/>
            <ac:spMk id="12" creationId="{00000000-0000-0000-0000-000000000000}"/>
          </ac:spMkLst>
        </pc:spChg>
      </pc:sldChg>
      <pc:sldChg chg="modSp">
        <pc:chgData name="Sandis Punkstins" userId="067ef8700ce1f581" providerId="Windows Live" clId="Web-{9115A0CE-40A7-9680-A95B-61E746CC383A}" dt="2026-08-28T13:30:32.145" v="22" actId="20577"/>
        <pc:sldMkLst>
          <pc:docMk/>
          <pc:sldMk cId="1924491870" sldId="270"/>
        </pc:sldMkLst>
        <pc:spChg chg="mod">
          <ac:chgData name="Sandis Punkstins" userId="067ef8700ce1f581" providerId="Windows Live" clId="Web-{9115A0CE-40A7-9680-A95B-61E746CC383A}" dt="2026-08-28T13:30:32.145" v="22" actId="20577"/>
          <ac:spMkLst>
            <pc:docMk/>
            <pc:sldMk cId="1924491870" sldId="270"/>
            <ac:spMk id="12" creationId="{00000000-0000-0000-0000-000000000000}"/>
          </ac:spMkLst>
        </pc:spChg>
      </pc:sldChg>
      <pc:sldChg chg="modSp">
        <pc:chgData name="Sandis Punkstins" userId="067ef8700ce1f581" providerId="Windows Live" clId="Web-{9115A0CE-40A7-9680-A95B-61E746CC383A}" dt="2026-08-28T13:32:08.226" v="41" actId="1076"/>
        <pc:sldMkLst>
          <pc:docMk/>
          <pc:sldMk cId="1012737750" sldId="273"/>
        </pc:sldMkLst>
        <pc:spChg chg="mod">
          <ac:chgData name="Sandis Punkstins" userId="067ef8700ce1f581" providerId="Windows Live" clId="Web-{9115A0CE-40A7-9680-A95B-61E746CC383A}" dt="2026-08-28T13:32:08.226" v="41" actId="1076"/>
          <ac:spMkLst>
            <pc:docMk/>
            <pc:sldMk cId="1012737750" sldId="273"/>
            <ac:spMk id="5" creationId="{00000000-0000-0000-0000-000000000000}"/>
          </ac:spMkLst>
        </pc:spChg>
      </pc:sldChg>
      <pc:sldChg chg="modSp">
        <pc:chgData name="Sandis Punkstins" userId="067ef8700ce1f581" providerId="Windows Live" clId="Web-{9115A0CE-40A7-9680-A95B-61E746CC383A}" dt="2026-08-28T13:33:10.837" v="58" actId="1076"/>
        <pc:sldMkLst>
          <pc:docMk/>
          <pc:sldMk cId="1099285256" sldId="274"/>
        </pc:sldMkLst>
        <pc:spChg chg="mod">
          <ac:chgData name="Sandis Punkstins" userId="067ef8700ce1f581" providerId="Windows Live" clId="Web-{9115A0CE-40A7-9680-A95B-61E746CC383A}" dt="2026-08-28T13:33:10.837" v="58" actId="1076"/>
          <ac:spMkLst>
            <pc:docMk/>
            <pc:sldMk cId="1099285256" sldId="274"/>
            <ac:spMk id="7" creationId="{00000000-0000-0000-0000-000000000000}"/>
          </ac:spMkLst>
        </pc:spChg>
      </pc:sldChg>
    </pc:docChg>
  </pc:docChgLst>
  <pc:docChgLst>
    <pc:chgData name="Vieslietotājs" providerId="Windows Live" clId="Web-{2CB3836D-39A2-5E58-FF7A-ABCC8617C43E}"/>
    <pc:docChg chg="modSld">
      <pc:chgData name="Vieslietotājs" userId="" providerId="Windows Live" clId="Web-{2CB3836D-39A2-5E58-FF7A-ABCC8617C43E}" dt="2026-09-08T10:28:14.525" v="0"/>
      <pc:docMkLst>
        <pc:docMk/>
      </pc:docMkLst>
      <pc:sldChg chg="addSp modSp">
        <pc:chgData name="Vieslietotājs" userId="" providerId="Windows Live" clId="Web-{2CB3836D-39A2-5E58-FF7A-ABCC8617C43E}" dt="2026-09-08T10:28:14.525" v="0"/>
        <pc:sldMkLst>
          <pc:docMk/>
          <pc:sldMk cId="756056849" sldId="268"/>
        </pc:sldMkLst>
        <pc:picChg chg="add mod">
          <ac:chgData name="Vieslietotājs" userId="" providerId="Windows Live" clId="Web-{2CB3836D-39A2-5E58-FF7A-ABCC8617C43E}" dt="2026-09-08T10:28:14.525" v="0"/>
          <ac:picMkLst>
            <pc:docMk/>
            <pc:sldMk cId="756056849" sldId="268"/>
            <ac:picMk id="7" creationId="{A968C9F5-639A-DCE9-0A54-6CB70D6C022A}"/>
          </ac:picMkLst>
        </pc:picChg>
      </pc:sldChg>
    </pc:docChg>
  </pc:docChgLst>
  <pc:docChgLst>
    <pc:chgData name="Sandis Punkstins" userId="067ef8700ce1f581" providerId="Windows Live" clId="Web-{00000000-0000-0000-0000-000000000000}"/>
    <pc:docChg chg="modSld">
      <pc:chgData name="Sandis Punkstins" userId="067ef8700ce1f581" providerId="Windows Live" clId="Web-{00000000-0000-0000-0000-000000000000}" dt="2026-09-08T14:45:30.294" v="362"/>
      <pc:docMkLst>
        <pc:docMk/>
      </pc:docMkLst>
      <pc:sldChg chg="modSp">
        <pc:chgData name="Sandis Punkstins" userId="067ef8700ce1f581" providerId="Windows Live" clId="Web-{00000000-0000-0000-0000-000000000000}" dt="2026-09-07T16:55:05.947" v="186" actId="14100"/>
        <pc:sldMkLst>
          <pc:docMk/>
          <pc:sldMk cId="753883060" sldId="256"/>
        </pc:sldMkLst>
        <pc:spChg chg="mod">
          <ac:chgData name="Sandis Punkstins" userId="067ef8700ce1f581" providerId="Windows Live" clId="Web-{00000000-0000-0000-0000-000000000000}" dt="2026-09-07T16:55:05.947" v="186" actId="14100"/>
          <ac:spMkLst>
            <pc:docMk/>
            <pc:sldMk cId="753883060" sldId="256"/>
            <ac:spMk id="6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9-07T14:03:12.914" v="100" actId="1076"/>
          <ac:spMkLst>
            <pc:docMk/>
            <pc:sldMk cId="753883060" sldId="256"/>
            <ac:spMk id="8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9-07T14:03:21.476" v="101" actId="1076"/>
          <ac:spMkLst>
            <pc:docMk/>
            <pc:sldMk cId="753883060" sldId="256"/>
            <ac:spMk id="10" creationId="{FE7BC19D-EBD1-8E4B-8958-788550CF1350}"/>
          </ac:spMkLst>
        </pc:spChg>
      </pc:sldChg>
      <pc:sldChg chg="addSp delSp modSp">
        <pc:chgData name="Sandis Punkstins" userId="067ef8700ce1f581" providerId="Windows Live" clId="Web-{00000000-0000-0000-0000-000000000000}" dt="2026-09-08T14:45:30.294" v="362"/>
        <pc:sldMkLst>
          <pc:docMk/>
          <pc:sldMk cId="1712761849" sldId="260"/>
        </pc:sldMkLst>
        <pc:spChg chg="mod">
          <ac:chgData name="Sandis Punkstins" userId="067ef8700ce1f581" providerId="Windows Live" clId="Web-{00000000-0000-0000-0000-000000000000}" dt="2026-09-07T17:54:50.804" v="238" actId="1076"/>
          <ac:spMkLst>
            <pc:docMk/>
            <pc:sldMk cId="1712761849" sldId="260"/>
            <ac:spMk id="6" creationId="{43999FED-B8CD-3E4C-A715-5294E8B27B0E}"/>
          </ac:spMkLst>
        </pc:spChg>
        <pc:spChg chg="mod">
          <ac:chgData name="Sandis Punkstins" userId="067ef8700ce1f581" providerId="Windows Live" clId="Web-{00000000-0000-0000-0000-000000000000}" dt="2026-09-07T17:55:02.522" v="240" actId="1076"/>
          <ac:spMkLst>
            <pc:docMk/>
            <pc:sldMk cId="1712761849" sldId="260"/>
            <ac:spMk id="7" creationId="{FE96C437-928F-FA40-8803-955B4D73F9F3}"/>
          </ac:spMkLst>
        </pc:spChg>
        <pc:spChg chg="mod">
          <ac:chgData name="Sandis Punkstins" userId="067ef8700ce1f581" providerId="Windows Live" clId="Web-{00000000-0000-0000-0000-000000000000}" dt="2026-09-07T16:56:11.402" v="200" actId="20577"/>
          <ac:spMkLst>
            <pc:docMk/>
            <pc:sldMk cId="1712761849" sldId="260"/>
            <ac:spMk id="32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9-07T17:59:26.100" v="308" actId="20577"/>
          <ac:spMkLst>
            <pc:docMk/>
            <pc:sldMk cId="1712761849" sldId="260"/>
            <ac:spMk id="34" creationId="{00000000-0000-0000-0000-000000000000}"/>
          </ac:spMkLst>
        </pc:spChg>
        <pc:picChg chg="add mod">
          <ac:chgData name="Sandis Punkstins" userId="067ef8700ce1f581" providerId="Windows Live" clId="Web-{00000000-0000-0000-0000-000000000000}" dt="2026-09-07T17:54:44.975" v="237" actId="1076"/>
          <ac:picMkLst>
            <pc:docMk/>
            <pc:sldMk cId="1712761849" sldId="260"/>
            <ac:picMk id="15" creationId="{48668617-11BE-20C5-96CA-385CEC06978D}"/>
          </ac:picMkLst>
        </pc:picChg>
        <pc:picChg chg="mod">
          <ac:chgData name="Sandis Punkstins" userId="067ef8700ce1f581" providerId="Windows Live" clId="Web-{00000000-0000-0000-0000-000000000000}" dt="2026-09-07T17:54:07.194" v="231" actId="1076"/>
          <ac:picMkLst>
            <pc:docMk/>
            <pc:sldMk cId="1712761849" sldId="260"/>
            <ac:picMk id="18" creationId="{00000000-0000-0000-0000-000000000000}"/>
          </ac:picMkLst>
        </pc:picChg>
        <pc:picChg chg="mod">
          <ac:chgData name="Sandis Punkstins" userId="067ef8700ce1f581" providerId="Windows Live" clId="Web-{00000000-0000-0000-0000-000000000000}" dt="2026-09-07T17:55:13.897" v="241" actId="1076"/>
          <ac:picMkLst>
            <pc:docMk/>
            <pc:sldMk cId="1712761849" sldId="260"/>
            <ac:picMk id="21" creationId="{00000000-0000-0000-0000-000000000000}"/>
          </ac:picMkLst>
        </pc:picChg>
      </pc:sldChg>
      <pc:sldChg chg="addSp delSp modSp">
        <pc:chgData name="Sandis Punkstins" userId="067ef8700ce1f581" providerId="Windows Live" clId="Web-{00000000-0000-0000-0000-000000000000}" dt="2026-09-08T13:52:19.058" v="330" actId="20577"/>
        <pc:sldMkLst>
          <pc:docMk/>
          <pc:sldMk cId="1340167510" sldId="265"/>
        </pc:sldMkLst>
        <pc:spChg chg="mod">
          <ac:chgData name="Sandis Punkstins" userId="067ef8700ce1f581" providerId="Windows Live" clId="Web-{00000000-0000-0000-0000-000000000000}" dt="2026-08-28T17:47:35.291" v="94"/>
          <ac:spMkLst>
            <pc:docMk/>
            <pc:sldMk cId="1340167510" sldId="265"/>
            <ac:spMk id="6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9-08T13:52:19.058" v="330" actId="20577"/>
          <ac:spMkLst>
            <pc:docMk/>
            <pc:sldMk cId="1340167510" sldId="265"/>
            <ac:spMk id="20" creationId="{0C0A2220-BB1F-F14D-9012-F55226C6EC59}"/>
          </ac:spMkLst>
        </pc:spChg>
        <pc:spChg chg="mod">
          <ac:chgData name="Sandis Punkstins" userId="067ef8700ce1f581" providerId="Windows Live" clId="Web-{00000000-0000-0000-0000-000000000000}" dt="2026-09-07T16:56:18.262" v="202" actId="20577"/>
          <ac:spMkLst>
            <pc:docMk/>
            <pc:sldMk cId="1340167510" sldId="265"/>
            <ac:spMk id="21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45:13.734" v="92" actId="20577"/>
          <ac:spMkLst>
            <pc:docMk/>
            <pc:sldMk cId="1340167510" sldId="265"/>
            <ac:spMk id="24" creationId="{00000000-0000-0000-0000-000000000000}"/>
          </ac:spMkLst>
        </pc:spChg>
        <pc:picChg chg="mod">
          <ac:chgData name="Sandis Punkstins" userId="067ef8700ce1f581" providerId="Windows Live" clId="Web-{00000000-0000-0000-0000-000000000000}" dt="2026-08-28T17:47:22.274" v="93" actId="1076"/>
          <ac:picMkLst>
            <pc:docMk/>
            <pc:sldMk cId="1340167510" sldId="265"/>
            <ac:picMk id="9" creationId="{00000000-0000-0000-0000-000000000000}"/>
          </ac:picMkLst>
        </pc:picChg>
        <pc:picChg chg="add mod modCrop">
          <ac:chgData name="Sandis Punkstins" userId="067ef8700ce1f581" providerId="Windows Live" clId="Web-{00000000-0000-0000-0000-000000000000}" dt="2026-09-08T13:51:34.275" v="323" actId="1076"/>
          <ac:picMkLst>
            <pc:docMk/>
            <pc:sldMk cId="1340167510" sldId="265"/>
            <ac:picMk id="12" creationId="{4E33A438-6B05-BB5C-56CC-3BAF9A842B7D}"/>
          </ac:picMkLst>
        </pc:picChg>
      </pc:sldChg>
      <pc:sldChg chg="addSp delSp modSp">
        <pc:chgData name="Sandis Punkstins" userId="067ef8700ce1f581" providerId="Windows Live" clId="Web-{00000000-0000-0000-0000-000000000000}" dt="2026-09-07T16:55:20.651" v="190" actId="20577"/>
        <pc:sldMkLst>
          <pc:docMk/>
          <pc:sldMk cId="1039513554" sldId="266"/>
        </pc:sldMkLst>
        <pc:spChg chg="mod">
          <ac:chgData name="Sandis Punkstins" userId="067ef8700ce1f581" providerId="Windows Live" clId="Web-{00000000-0000-0000-0000-000000000000}" dt="2026-09-07T14:05:10.227" v="117" actId="20577"/>
          <ac:spMkLst>
            <pc:docMk/>
            <pc:sldMk cId="1039513554" sldId="266"/>
            <ac:spMk id="3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9-07T16:55:20.651" v="190" actId="20577"/>
          <ac:spMkLst>
            <pc:docMk/>
            <pc:sldMk cId="1039513554" sldId="266"/>
            <ac:spMk id="16" creationId="{00000000-0000-0000-0000-000000000000}"/>
          </ac:spMkLst>
        </pc:spChg>
        <pc:picChg chg="add mod">
          <ac:chgData name="Sandis Punkstins" userId="067ef8700ce1f581" providerId="Windows Live" clId="Web-{00000000-0000-0000-0000-000000000000}" dt="2026-09-07T14:08:04.259" v="134" actId="14100"/>
          <ac:picMkLst>
            <pc:docMk/>
            <pc:sldMk cId="1039513554" sldId="266"/>
            <ac:picMk id="4" creationId="{F45197AF-2115-3D3F-1186-E52166591DB1}"/>
          </ac:picMkLst>
        </pc:picChg>
      </pc:sldChg>
      <pc:sldChg chg="modSp">
        <pc:chgData name="Sandis Punkstins" userId="067ef8700ce1f581" providerId="Windows Live" clId="Web-{00000000-0000-0000-0000-000000000000}" dt="2026-09-07T17:37:41.289" v="213" actId="14100"/>
        <pc:sldMkLst>
          <pc:docMk/>
          <pc:sldMk cId="756056849" sldId="268"/>
        </pc:sldMkLst>
        <pc:spChg chg="mod">
          <ac:chgData name="Sandis Punkstins" userId="067ef8700ce1f581" providerId="Windows Live" clId="Web-{00000000-0000-0000-0000-000000000000}" dt="2026-08-28T17:11:15.084" v="69"/>
          <ac:spMkLst>
            <pc:docMk/>
            <pc:sldMk cId="756056849" sldId="268"/>
            <ac:spMk id="2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12:04.024" v="77"/>
          <ac:spMkLst>
            <pc:docMk/>
            <pc:sldMk cId="756056849" sldId="268"/>
            <ac:spMk id="4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12:16.228" v="78"/>
          <ac:spMkLst>
            <pc:docMk/>
            <pc:sldMk cId="756056849" sldId="268"/>
            <ac:spMk id="10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05:03.606" v="6" actId="1076"/>
          <ac:spMkLst>
            <pc:docMk/>
            <pc:sldMk cId="756056849" sldId="268"/>
            <ac:spMk id="15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11:53.508" v="76" actId="20577"/>
          <ac:spMkLst>
            <pc:docMk/>
            <pc:sldMk cId="756056849" sldId="268"/>
            <ac:spMk id="22" creationId="{4F7F906C-C40D-31D0-2836-F257BA2B2C4A}"/>
          </ac:spMkLst>
        </pc:spChg>
        <pc:spChg chg="mod">
          <ac:chgData name="Sandis Punkstins" userId="067ef8700ce1f581" providerId="Windows Live" clId="Web-{00000000-0000-0000-0000-000000000000}" dt="2026-09-07T16:56:28.121" v="204" actId="20577"/>
          <ac:spMkLst>
            <pc:docMk/>
            <pc:sldMk cId="756056849" sldId="268"/>
            <ac:spMk id="24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8-28T17:13:33.499" v="82" actId="14100"/>
          <ac:spMkLst>
            <pc:docMk/>
            <pc:sldMk cId="756056849" sldId="268"/>
            <ac:spMk id="26" creationId="{00000000-0000-0000-0000-000000000000}"/>
          </ac:spMkLst>
        </pc:spChg>
        <pc:picChg chg="mod">
          <ac:chgData name="Sandis Punkstins" userId="067ef8700ce1f581" providerId="Windows Live" clId="Web-{00000000-0000-0000-0000-000000000000}" dt="2026-08-28T17:10:17.673" v="66" actId="1076"/>
          <ac:picMkLst>
            <pc:docMk/>
            <pc:sldMk cId="756056849" sldId="268"/>
            <ac:picMk id="6" creationId="{00000000-0000-0000-0000-000000000000}"/>
          </ac:picMkLst>
        </pc:picChg>
      </pc:sldChg>
      <pc:sldChg chg="addSp delSp modSp">
        <pc:chgData name="Sandis Punkstins" userId="067ef8700ce1f581" providerId="Windows Live" clId="Web-{00000000-0000-0000-0000-000000000000}" dt="2026-09-08T14:02:19.142" v="351" actId="1076"/>
        <pc:sldMkLst>
          <pc:docMk/>
          <pc:sldMk cId="943970969" sldId="269"/>
        </pc:sldMkLst>
        <pc:spChg chg="mod">
          <ac:chgData name="Sandis Punkstins" userId="067ef8700ce1f581" providerId="Windows Live" clId="Web-{00000000-0000-0000-0000-000000000000}" dt="2026-09-08T14:02:19.142" v="351" actId="1076"/>
          <ac:spMkLst>
            <pc:docMk/>
            <pc:sldMk cId="943970969" sldId="269"/>
            <ac:spMk id="12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9-07T16:55:42.026" v="196" actId="20577"/>
          <ac:spMkLst>
            <pc:docMk/>
            <pc:sldMk cId="943970969" sldId="269"/>
            <ac:spMk id="18" creationId="{00000000-0000-0000-0000-000000000000}"/>
          </ac:spMkLst>
        </pc:spChg>
        <pc:picChg chg="add mod modCrop">
          <ac:chgData name="Sandis Punkstins" userId="067ef8700ce1f581" providerId="Windows Live" clId="Web-{00000000-0000-0000-0000-000000000000}" dt="2026-09-08T14:02:11.345" v="350" actId="1076"/>
          <ac:picMkLst>
            <pc:docMk/>
            <pc:sldMk cId="943970969" sldId="269"/>
            <ac:picMk id="5" creationId="{9919F0B7-AA88-C1F2-5D20-84BA040B4B6C}"/>
          </ac:picMkLst>
        </pc:picChg>
        <pc:picChg chg="mod">
          <ac:chgData name="Sandis Punkstins" userId="067ef8700ce1f581" providerId="Windows Live" clId="Web-{00000000-0000-0000-0000-000000000000}" dt="2026-09-08T13:58:08.523" v="336" actId="1076"/>
          <ac:picMkLst>
            <pc:docMk/>
            <pc:sldMk cId="943970969" sldId="269"/>
            <ac:picMk id="16" creationId="{00000000-0000-0000-0000-000000000000}"/>
          </ac:picMkLst>
        </pc:picChg>
      </pc:sldChg>
      <pc:sldChg chg="addSp delSp modSp">
        <pc:chgData name="Sandis Punkstins" userId="067ef8700ce1f581" providerId="Windows Live" clId="Web-{00000000-0000-0000-0000-000000000000}" dt="2026-09-07T16:55:29.604" v="192" actId="20577"/>
        <pc:sldMkLst>
          <pc:docMk/>
          <pc:sldMk cId="1924491870" sldId="270"/>
        </pc:sldMkLst>
        <pc:spChg chg="mod">
          <ac:chgData name="Sandis Punkstins" userId="067ef8700ce1f581" providerId="Windows Live" clId="Web-{00000000-0000-0000-0000-000000000000}" dt="2026-09-07T14:09:16.400" v="137" actId="20577"/>
          <ac:spMkLst>
            <pc:docMk/>
            <pc:sldMk cId="1924491870" sldId="270"/>
            <ac:spMk id="12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9-07T16:55:29.604" v="192" actId="20577"/>
          <ac:spMkLst>
            <pc:docMk/>
            <pc:sldMk cId="1924491870" sldId="270"/>
            <ac:spMk id="17" creationId="{00000000-0000-0000-0000-000000000000}"/>
          </ac:spMkLst>
        </pc:spChg>
        <pc:picChg chg="add mod">
          <ac:chgData name="Sandis Punkstins" userId="067ef8700ce1f581" providerId="Windows Live" clId="Web-{00000000-0000-0000-0000-000000000000}" dt="2026-09-07T14:11:06.572" v="142" actId="14100"/>
          <ac:picMkLst>
            <pc:docMk/>
            <pc:sldMk cId="1924491870" sldId="270"/>
            <ac:picMk id="4" creationId="{40B16F0A-0ABC-1333-1F4F-7BD103F793F3}"/>
          </ac:picMkLst>
        </pc:picChg>
      </pc:sldChg>
      <pc:sldChg chg="addSp delSp modSp">
        <pc:chgData name="Sandis Punkstins" userId="067ef8700ce1f581" providerId="Windows Live" clId="Web-{00000000-0000-0000-0000-000000000000}" dt="2026-09-07T16:55:35.339" v="194" actId="20577"/>
        <pc:sldMkLst>
          <pc:docMk/>
          <pc:sldMk cId="1012737750" sldId="273"/>
        </pc:sldMkLst>
        <pc:spChg chg="mod">
          <ac:chgData name="Sandis Punkstins" userId="067ef8700ce1f581" providerId="Windows Live" clId="Web-{00000000-0000-0000-0000-000000000000}" dt="2026-09-07T14:13:22.135" v="147" actId="20577"/>
          <ac:spMkLst>
            <pc:docMk/>
            <pc:sldMk cId="1012737750" sldId="273"/>
            <ac:spMk id="5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9-07T16:55:35.339" v="194" actId="20577"/>
          <ac:spMkLst>
            <pc:docMk/>
            <pc:sldMk cId="1012737750" sldId="273"/>
            <ac:spMk id="12" creationId="{00000000-0000-0000-0000-000000000000}"/>
          </ac:spMkLst>
        </pc:spChg>
        <pc:picChg chg="add mod">
          <ac:chgData name="Sandis Punkstins" userId="067ef8700ce1f581" providerId="Windows Live" clId="Web-{00000000-0000-0000-0000-000000000000}" dt="2026-09-07T14:15:19.948" v="154" actId="1076"/>
          <ac:picMkLst>
            <pc:docMk/>
            <pc:sldMk cId="1012737750" sldId="273"/>
            <ac:picMk id="4" creationId="{3AC900BD-CB9E-E052-4F57-B10D3DCB8882}"/>
          </ac:picMkLst>
        </pc:picChg>
      </pc:sldChg>
      <pc:sldChg chg="addSp delSp modSp">
        <pc:chgData name="Sandis Punkstins" userId="067ef8700ce1f581" providerId="Windows Live" clId="Web-{00000000-0000-0000-0000-000000000000}" dt="2026-09-07T16:56:05.293" v="198" actId="20577"/>
        <pc:sldMkLst>
          <pc:docMk/>
          <pc:sldMk cId="1099285256" sldId="274"/>
        </pc:sldMkLst>
        <pc:spChg chg="mod">
          <ac:chgData name="Sandis Punkstins" userId="067ef8700ce1f581" providerId="Windows Live" clId="Web-{00000000-0000-0000-0000-000000000000}" dt="2026-09-07T14:19:51.215" v="172" actId="20577"/>
          <ac:spMkLst>
            <pc:docMk/>
            <pc:sldMk cId="1099285256" sldId="274"/>
            <ac:spMk id="7" creationId="{00000000-0000-0000-0000-000000000000}"/>
          </ac:spMkLst>
        </pc:spChg>
        <pc:spChg chg="mod">
          <ac:chgData name="Sandis Punkstins" userId="067ef8700ce1f581" providerId="Windows Live" clId="Web-{00000000-0000-0000-0000-000000000000}" dt="2026-09-07T16:56:05.293" v="198" actId="20577"/>
          <ac:spMkLst>
            <pc:docMk/>
            <pc:sldMk cId="1099285256" sldId="274"/>
            <ac:spMk id="9" creationId="{00000000-0000-0000-0000-000000000000}"/>
          </ac:spMkLst>
        </pc:spChg>
        <pc:picChg chg="add mod">
          <ac:chgData name="Sandis Punkstins" userId="067ef8700ce1f581" providerId="Windows Live" clId="Web-{00000000-0000-0000-0000-000000000000}" dt="2026-09-07T14:21:58.435" v="181" actId="1076"/>
          <ac:picMkLst>
            <pc:docMk/>
            <pc:sldMk cId="1099285256" sldId="274"/>
            <ac:picMk id="5" creationId="{35B07756-F635-B8EC-4A68-59F8A9DF63E2}"/>
          </ac:picMkLst>
        </pc:picChg>
      </pc:sldChg>
    </pc:docChg>
  </pc:docChgLst>
  <pc:docChgLst>
    <pc:chgData name="Guest User" providerId="Windows Live" clId="Web-{2CB3836D-39A2-5E58-FF7A-ABCC8617C43E}"/>
    <pc:docChg chg="modSld">
      <pc:chgData name="Guest User" userId="" providerId="Windows Live" clId="Web-{2CB3836D-39A2-5E58-FF7A-ABCC8617C43E}" dt="2026-09-08T11:15:08.161" v="27" actId="14100"/>
      <pc:docMkLst>
        <pc:docMk/>
      </pc:docMkLst>
      <pc:sldChg chg="addSp delSp modSp">
        <pc:chgData name="Guest User" userId="" providerId="Windows Live" clId="Web-{2CB3836D-39A2-5E58-FF7A-ABCC8617C43E}" dt="2026-09-08T11:15:08.161" v="27" actId="14100"/>
        <pc:sldMkLst>
          <pc:docMk/>
          <pc:sldMk cId="756056849" sldId="268"/>
        </pc:sldMkLst>
        <pc:picChg chg="mod">
          <ac:chgData name="Guest User" userId="" providerId="Windows Live" clId="Web-{2CB3836D-39A2-5E58-FF7A-ABCC8617C43E}" dt="2026-09-08T10:28:38.918" v="4" actId="1076"/>
          <ac:picMkLst>
            <pc:docMk/>
            <pc:sldMk cId="756056849" sldId="268"/>
            <ac:picMk id="7" creationId="{A968C9F5-639A-DCE9-0A54-6CB70D6C022A}"/>
          </ac:picMkLst>
        </pc:picChg>
        <pc:picChg chg="add mod">
          <ac:chgData name="Guest User" userId="" providerId="Windows Live" clId="Web-{2CB3836D-39A2-5E58-FF7A-ABCC8617C43E}" dt="2026-09-08T11:15:08.161" v="27" actId="14100"/>
          <ac:picMkLst>
            <pc:docMk/>
            <pc:sldMk cId="756056849" sldId="268"/>
            <ac:picMk id="18" creationId="{06E0620D-4305-2D1C-BF1D-24EDC9244B0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BA4FB-2F34-924C-B5B2-DA26BBF78EE1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3D6DC-AA34-9C47-8063-6C55B82D47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89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3D6DC-AA34-9C47-8063-6C55B82D47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5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3D6DC-AA34-9C47-8063-6C55B82D47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84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8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9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30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31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68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65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3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t-E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13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t-EE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58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54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997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35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t-EE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644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t-EE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33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82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2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t-EE"/>
              <a:t>Click to edit Master text styles</a:t>
            </a:r>
          </a:p>
          <a:p>
            <a:pPr lvl="1"/>
            <a:r>
              <a:rPr lang="et-EE"/>
              <a:t>Second level</a:t>
            </a:r>
          </a:p>
          <a:p>
            <a:pPr lvl="2"/>
            <a:r>
              <a:rPr lang="et-EE"/>
              <a:t>Third level</a:t>
            </a:r>
          </a:p>
          <a:p>
            <a:pPr lvl="3"/>
            <a:r>
              <a:rPr lang="et-EE"/>
              <a:t>Fourth level</a:t>
            </a:r>
          </a:p>
          <a:p>
            <a:pPr lvl="4"/>
            <a:r>
              <a:rPr lang="et-E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6A738EC-E6C3-514B-8E71-AE038E701C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18AA9DEF-1DC4-6347-AD3B-A2C6B27B7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55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enskalna.lv" TargetMode="External"/><Relationship Id="rId2" Type="http://schemas.openxmlformats.org/officeDocument/2006/relationships/hyperlink" Target="mailto:diana@estlanda.e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hyperlink" Target="mailto:sandis@agenskalna.l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.emf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gif"/><Relationship Id="rId7" Type="http://schemas.openxmlformats.org/officeDocument/2006/relationships/image" Target="../media/image29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1.jpeg"/><Relationship Id="rId4" Type="http://schemas.openxmlformats.org/officeDocument/2006/relationships/image" Target="../media/image26.gif"/><Relationship Id="rId9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emf"/><Relationship Id="rId5" Type="http://schemas.openxmlformats.org/officeDocument/2006/relationships/image" Target="../media/image35.tiff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07616" y="3234726"/>
            <a:ext cx="363274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7200" b="1" dirty="0"/>
              <a:t>DELUXE</a:t>
            </a:r>
            <a:r>
              <a:rPr lang="en-US" sz="7200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7744" y="5333493"/>
            <a:ext cx="8539517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 err="1"/>
              <a:t>Diāna</a:t>
            </a:r>
            <a:r>
              <a:rPr lang="en-US" dirty="0"/>
              <a:t> Tali   Tel: 58164078  Email:  </a:t>
            </a:r>
            <a:r>
              <a:rPr lang="en-US" dirty="0">
                <a:hlinkClick r:id="rId2"/>
              </a:rPr>
              <a:t>diana@estlanda.ee</a:t>
            </a:r>
            <a:r>
              <a:rPr lang="en-US" dirty="0"/>
              <a:t>     </a:t>
            </a:r>
            <a:r>
              <a:rPr lang="en-US" dirty="0">
                <a:hlinkClick r:id="rId3"/>
              </a:rPr>
              <a:t>www.agenskalna.lv</a:t>
            </a:r>
            <a:endParaRPr lang="en-US" dirty="0"/>
          </a:p>
          <a:p>
            <a:r>
              <a:rPr lang="en-US" dirty="0"/>
              <a:t>Sandis </a:t>
            </a:r>
            <a:r>
              <a:rPr lang="en-US" dirty="0" err="1"/>
              <a:t>Punkstiņš</a:t>
            </a:r>
            <a:r>
              <a:rPr lang="en-US" dirty="0"/>
              <a:t> Tel: +37129130904 e-pasts: </a:t>
            </a:r>
            <a:r>
              <a:rPr lang="en-US" dirty="0">
                <a:hlinkClick r:id="rId4"/>
              </a:rPr>
              <a:t>sandis@agenskalna.lv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8F419D-AA7D-8604-CE51-9307DB111D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936" y="274607"/>
            <a:ext cx="4188942" cy="29601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7BC19D-EBD1-8E4B-8958-788550CF1350}"/>
              </a:ext>
            </a:extLst>
          </p:cNvPr>
          <p:cNvSpPr txBox="1"/>
          <p:nvPr/>
        </p:nvSpPr>
        <p:spPr>
          <a:xfrm>
            <a:off x="1469165" y="4133164"/>
            <a:ext cx="10882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7200" b="0" i="0" dirty="0">
                <a:effectLst/>
                <a:latin typeface="Google Sans"/>
              </a:rPr>
              <a:t>Mazā Nometņu </a:t>
            </a:r>
            <a:r>
              <a:rPr lang="en-US" sz="7200" dirty="0"/>
              <a:t>80 </a:t>
            </a:r>
            <a:r>
              <a:rPr lang="en-GB" sz="7200" b="0" i="0" dirty="0" err="1">
                <a:effectLst/>
                <a:latin typeface="Google Sans Text"/>
              </a:rPr>
              <a:t>Rīga</a:t>
            </a:r>
            <a:r>
              <a:rPr lang="en-US" sz="7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53883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0437" y="5801944"/>
            <a:ext cx="478143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err="1"/>
              <a:t>Sienas</a:t>
            </a:r>
            <a:r>
              <a:rPr lang="en-US" sz="1600"/>
              <a:t> </a:t>
            </a:r>
            <a:r>
              <a:rPr lang="en-US" sz="1600" err="1"/>
              <a:t>flīzes</a:t>
            </a:r>
            <a:r>
              <a:rPr lang="en-US" sz="1600"/>
              <a:t> Lumiere natural 60x120cm, 60x120cm, </a:t>
            </a:r>
            <a:r>
              <a:rPr lang="en-US" sz="1600" err="1"/>
              <a:t>priekštelpās</a:t>
            </a:r>
            <a:r>
              <a:rPr lang="en-US" sz="1600"/>
              <a:t> 60*60 cm </a:t>
            </a:r>
            <a:endParaRPr lang="lv-LV"/>
          </a:p>
        </p:txBody>
      </p:sp>
      <p:sp>
        <p:nvSpPr>
          <p:cNvPr id="16" name="TextBox 15"/>
          <p:cNvSpPr txBox="1"/>
          <p:nvPr/>
        </p:nvSpPr>
        <p:spPr>
          <a:xfrm>
            <a:off x="10559514" y="308276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latin typeface="Times New Roman"/>
                <a:ea typeface="Times New Roman" charset="0"/>
                <a:cs typeface="Times New Roman"/>
              </a:rPr>
              <a:t>DELUXE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760112-0E38-31A8-6834-EBD8DBFB9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701" y="129977"/>
            <a:ext cx="1672662" cy="1181988"/>
          </a:xfrm>
          <a:prstGeom prst="rect">
            <a:avLst/>
          </a:prstGeom>
        </p:spPr>
      </p:pic>
      <p:pic>
        <p:nvPicPr>
          <p:cNvPr id="4" name="Attēls 3">
            <a:extLst>
              <a:ext uri="{FF2B5EF4-FFF2-40B4-BE49-F238E27FC236}">
                <a16:creationId xmlns:a16="http://schemas.microsoft.com/office/drawing/2014/main" id="{F45197AF-2115-3D3F-1186-E52166591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650" y="1716308"/>
            <a:ext cx="1804821" cy="3635472"/>
          </a:xfrm>
          <a:prstGeom prst="rect">
            <a:avLst/>
          </a:prstGeom>
        </p:spPr>
      </p:pic>
      <p:pic>
        <p:nvPicPr>
          <p:cNvPr id="2" name="Attēls 1">
            <a:extLst>
              <a:ext uri="{FF2B5EF4-FFF2-40B4-BE49-F238E27FC236}">
                <a16:creationId xmlns:a16="http://schemas.microsoft.com/office/drawing/2014/main" id="{043852C0-0FCF-0F06-96E3-F77837E818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2836" y="1717728"/>
            <a:ext cx="5882295" cy="362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1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23763" y="5608642"/>
            <a:ext cx="2959722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/>
              <a:t>Sienas </a:t>
            </a:r>
            <a:r>
              <a:rPr lang="en-US" sz="1600" err="1"/>
              <a:t>flīzes</a:t>
            </a:r>
            <a:r>
              <a:rPr lang="en-US" sz="1600"/>
              <a:t> Miller </a:t>
            </a:r>
            <a:r>
              <a:rPr lang="en-US" sz="1600" err="1"/>
              <a:t>baige</a:t>
            </a:r>
            <a:r>
              <a:rPr lang="en-US" sz="1600"/>
              <a:t> 60x120cm natural</a:t>
            </a:r>
          </a:p>
          <a:p>
            <a:endParaRPr lang="en-US" sz="1600"/>
          </a:p>
          <a:p>
            <a:endParaRPr lang="en-US" sz="1600"/>
          </a:p>
        </p:txBody>
      </p:sp>
      <p:sp>
        <p:nvSpPr>
          <p:cNvPr id="3" name="AutoShape 2" descr="hunder Roar.png"/>
          <p:cNvSpPr>
            <a:spLocks noChangeAspect="1" noChangeArrowheads="1"/>
          </p:cNvSpPr>
          <p:nvPr/>
        </p:nvSpPr>
        <p:spPr bwMode="auto">
          <a:xfrm>
            <a:off x="0" y="0"/>
            <a:ext cx="276225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/>
          <p:cNvPicPr/>
          <p:nvPr/>
        </p:nvPicPr>
        <p:blipFill>
          <a:blip r:embed="rId2"/>
          <a:stretch>
            <a:fillRect/>
          </a:stretch>
        </p:blipFill>
        <p:spPr>
          <a:xfrm>
            <a:off x="4657188" y="1495663"/>
            <a:ext cx="5795447" cy="40206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5668" y="55814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452636" y="391403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latin typeface="Times New Roman"/>
                <a:ea typeface="Times New Roman" charset="0"/>
                <a:cs typeface="Times New Roman"/>
              </a:rPr>
              <a:t>DELUXE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CF58B6-81C2-2F49-1F68-E2A840EBC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701" y="129976"/>
            <a:ext cx="1573808" cy="1112133"/>
          </a:xfrm>
          <a:prstGeom prst="rect">
            <a:avLst/>
          </a:prstGeom>
        </p:spPr>
      </p:pic>
      <p:pic>
        <p:nvPicPr>
          <p:cNvPr id="4" name="Attēls 3">
            <a:extLst>
              <a:ext uri="{FF2B5EF4-FFF2-40B4-BE49-F238E27FC236}">
                <a16:creationId xmlns:a16="http://schemas.microsoft.com/office/drawing/2014/main" id="{40B16F0A-0ABC-1333-1F4F-7BD103F79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822" y="1494790"/>
            <a:ext cx="1925955" cy="402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91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7844" y="4199046"/>
            <a:ext cx="288124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/>
              <a:t>Halley white 60x60cm R10  </a:t>
            </a:r>
            <a:endParaRPr lang="en-US"/>
          </a:p>
          <a:p>
            <a:endParaRPr lang="en-US" sz="1600"/>
          </a:p>
        </p:txBody>
      </p:sp>
      <p:sp>
        <p:nvSpPr>
          <p:cNvPr id="6" name="AutoShape 2" descr="elect INT.png"/>
          <p:cNvSpPr>
            <a:spLocks noChangeAspect="1" noChangeArrowheads="1"/>
          </p:cNvSpPr>
          <p:nvPr/>
        </p:nvSpPr>
        <p:spPr bwMode="auto">
          <a:xfrm>
            <a:off x="0" y="-564944"/>
            <a:ext cx="5260769" cy="526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888" y="1553274"/>
            <a:ext cx="5119241" cy="42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0737644" y="257660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latin typeface="Times New Roman"/>
                <a:ea typeface="Times New Roman" charset="0"/>
                <a:cs typeface="Times New Roman"/>
              </a:rPr>
              <a:t>DELUXE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46A925-775D-6456-7E54-A03E78EE6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701" y="129976"/>
            <a:ext cx="1635592" cy="1155793"/>
          </a:xfrm>
          <a:prstGeom prst="rect">
            <a:avLst/>
          </a:prstGeom>
        </p:spPr>
      </p:pic>
      <p:pic>
        <p:nvPicPr>
          <p:cNvPr id="4" name="Attēls 3">
            <a:extLst>
              <a:ext uri="{FF2B5EF4-FFF2-40B4-BE49-F238E27FC236}">
                <a16:creationId xmlns:a16="http://schemas.microsoft.com/office/drawing/2014/main" id="{3AC900BD-CB9E-E052-4F57-B10D3DCB8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75" y="1410335"/>
            <a:ext cx="2645410" cy="265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37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 descr="hunder Rumble.png"/>
          <p:cNvSpPr>
            <a:spLocks noChangeAspect="1" noChangeArrowheads="1"/>
          </p:cNvSpPr>
          <p:nvPr/>
        </p:nvSpPr>
        <p:spPr bwMode="auto">
          <a:xfrm>
            <a:off x="0" y="0"/>
            <a:ext cx="27813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1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070" y="645190"/>
            <a:ext cx="6220610" cy="556952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309370" y="5562843"/>
            <a:ext cx="259815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Halley argent 60x120cm natural </a:t>
            </a:r>
            <a:r>
              <a:rPr lang="en-US" dirty="0">
                <a:solidFill>
                  <a:srgbClr val="FFFFFF"/>
                </a:solidFill>
                <a:latin typeface="Century Gothic"/>
              </a:rPr>
              <a:t> 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1062553" y="257660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latin typeface="Times New Roman"/>
                <a:ea typeface="Times New Roman" charset="0"/>
                <a:cs typeface="Times New Roman"/>
              </a:rPr>
              <a:t>DELUXE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81BCD5-C1B5-617C-B240-D97B62E31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603" y="10537"/>
            <a:ext cx="1796229" cy="1269307"/>
          </a:xfrm>
          <a:prstGeom prst="rect">
            <a:avLst/>
          </a:prstGeom>
        </p:spPr>
      </p:pic>
      <p:pic>
        <p:nvPicPr>
          <p:cNvPr id="5" name="Attēls 4">
            <a:extLst>
              <a:ext uri="{FF2B5EF4-FFF2-40B4-BE49-F238E27FC236}">
                <a16:creationId xmlns:a16="http://schemas.microsoft.com/office/drawing/2014/main" id="{9919F0B7-AA88-C1F2-5D20-84BA040B4B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285" r="24997" b="227"/>
          <a:stretch>
            <a:fillRect/>
          </a:stretch>
        </p:blipFill>
        <p:spPr>
          <a:xfrm>
            <a:off x="1395095" y="1491615"/>
            <a:ext cx="1899391" cy="387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70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679" y="1599994"/>
            <a:ext cx="4365473" cy="442079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1499309" y="5211552"/>
            <a:ext cx="326531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Indeed graphite R10 </a:t>
            </a:r>
            <a:r>
              <a:rPr lang="en-US" err="1"/>
              <a:t>rect</a:t>
            </a:r>
            <a:r>
              <a:rPr lang="en-US"/>
              <a:t> 60x60cm </a:t>
            </a:r>
            <a:endParaRPr lang="lv-LV"/>
          </a:p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452636" y="391403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latin typeface="Times New Roman"/>
                <a:ea typeface="Times New Roman" charset="0"/>
                <a:cs typeface="Times New Roman"/>
              </a:rPr>
              <a:t>DELUXE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7262C8-E879-BCCB-9EB8-8B3431A4E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848" y="576069"/>
            <a:ext cx="1796229" cy="1269307"/>
          </a:xfrm>
          <a:prstGeom prst="rect">
            <a:avLst/>
          </a:prstGeom>
        </p:spPr>
      </p:pic>
      <p:pic>
        <p:nvPicPr>
          <p:cNvPr id="5" name="Attēls 4">
            <a:extLst>
              <a:ext uri="{FF2B5EF4-FFF2-40B4-BE49-F238E27FC236}">
                <a16:creationId xmlns:a16="http://schemas.microsoft.com/office/drawing/2014/main" id="{35B07756-F635-B8EC-4A68-59F8A9DF6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600" y="2204720"/>
            <a:ext cx="2814320" cy="281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85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1478" y="245382"/>
            <a:ext cx="2770991" cy="683521"/>
          </a:xfrm>
        </p:spPr>
        <p:txBody>
          <a:bodyPr>
            <a:normAutofit/>
          </a:bodyPr>
          <a:lstStyle/>
          <a:p>
            <a:r>
              <a:rPr lang="en-US" sz="310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latin typeface="Times New Roman"/>
                <a:cs typeface="Times New Roman"/>
              </a:rPr>
              <a:t>SANTEHNIKA</a:t>
            </a:r>
            <a:r>
              <a:rPr lang="en-US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</a:rPr>
              <a:t>                              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35" y="2556329"/>
            <a:ext cx="1516036" cy="1516036"/>
          </a:xfrm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96" y="1027062"/>
            <a:ext cx="1069298" cy="69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075" y="2738484"/>
            <a:ext cx="2498710" cy="14151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759" y="1823626"/>
            <a:ext cx="1006201" cy="489503"/>
          </a:xfrm>
          <a:prstGeom prst="rect">
            <a:avLst/>
          </a:prstGeom>
        </p:spPr>
      </p:pic>
      <p:pic>
        <p:nvPicPr>
          <p:cNvPr id="14" name="Picture 13" descr="A picture containing floor, indoor, toilet, dishware&#10;&#10;Description automatically generated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42" y="1006468"/>
            <a:ext cx="1887255" cy="1293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A white sink in a room&#10;&#10;Description automatically generated with low confidence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8362" y="3597854"/>
            <a:ext cx="2060971" cy="164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A picture containing indoor, toilet, bathroom&#10;&#10;Description automatically generated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644" y="4349266"/>
            <a:ext cx="1480820" cy="216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A picture containing indoor, wall&#10;&#10;Description automatically generated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82" y="4328946"/>
            <a:ext cx="1407160" cy="216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A picture containing kitchenware&#10;&#10;Description automatically generated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201" y="886988"/>
            <a:ext cx="877881" cy="803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 descr="Diagram&#10;&#10;Description automatically generated with medium confidence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479" y="4315293"/>
            <a:ext cx="735330" cy="219265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TextBox 31"/>
          <p:cNvSpPr txBox="1"/>
          <p:nvPr/>
        </p:nvSpPr>
        <p:spPr>
          <a:xfrm>
            <a:off x="10753263" y="1269307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latin typeface="Times New Roman"/>
                <a:ea typeface="Times New Roman" charset="0"/>
                <a:cs typeface="Times New Roman"/>
              </a:rPr>
              <a:t>DELUXE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4" name="Text Box 10" descr="Milk Oak Rustic Light&#10;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963706" y="1993908"/>
            <a:ext cx="3670592" cy="4307214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t-EE" sz="1400" dirty="0">
                <a:effectLst/>
                <a:ea typeface="Times New Roman" charset="0"/>
                <a:cs typeface="Times New Roman"/>
              </a:rPr>
              <a:t>RAK </a:t>
            </a:r>
            <a:r>
              <a:rPr lang="et-EE" sz="1400" dirty="0" err="1">
                <a:effectLst/>
                <a:ea typeface="Times New Roman" charset="0"/>
                <a:cs typeface="Times New Roman"/>
              </a:rPr>
              <a:t>Resort</a:t>
            </a:r>
            <a:r>
              <a:rPr lang="et-EE" sz="1400" dirty="0">
                <a:ea typeface="Times New Roman" charset="0"/>
                <a:cs typeface="Times New Roman"/>
              </a:rPr>
              <a:t> </a:t>
            </a:r>
            <a:r>
              <a:rPr lang="et-EE" sz="1400" dirty="0" err="1">
                <a:ea typeface="Times New Roman" charset="0"/>
                <a:cs typeface="Times New Roman"/>
              </a:rPr>
              <a:t>piekārtais</a:t>
            </a:r>
            <a:r>
              <a:rPr lang="et-EE" sz="1400" dirty="0">
                <a:ea typeface="Times New Roman" charset="0"/>
                <a:cs typeface="Times New Roman"/>
              </a:rPr>
              <a:t> </a:t>
            </a:r>
            <a:r>
              <a:rPr lang="et-EE" sz="1400" dirty="0" err="1">
                <a:ea typeface="Times New Roman" charset="0"/>
                <a:cs typeface="Times New Roman"/>
              </a:rPr>
              <a:t>pods</a:t>
            </a:r>
            <a:r>
              <a:rPr lang="et-EE" sz="1400" dirty="0">
                <a:ea typeface="Times New Roman" charset="0"/>
                <a:cs typeface="Times New Roman"/>
              </a:rPr>
              <a:t> </a:t>
            </a:r>
            <a:endParaRPr lang="et-EE" sz="1400" dirty="0">
              <a:effectLst/>
              <a:ea typeface="Times New Roman" charset="0"/>
              <a:cs typeface="Times New Roman" charset="0"/>
            </a:endParaRPr>
          </a:p>
          <a:p>
            <a:pPr marL="342900" indent="-342900">
              <a:buAutoNum type="arabicPeriod"/>
            </a:pPr>
            <a:r>
              <a:rPr lang="et-EE" sz="1400" dirty="0">
                <a:ea typeface="Times New Roman" charset="0"/>
                <a:cs typeface="Times New Roman"/>
              </a:rPr>
              <a:t>WC </a:t>
            </a:r>
            <a:r>
              <a:rPr lang="et-EE" sz="1400" dirty="0" err="1">
                <a:ea typeface="Times New Roman" charset="0"/>
                <a:cs typeface="Times New Roman"/>
              </a:rPr>
              <a:t>skalošanas</a:t>
            </a:r>
            <a:r>
              <a:rPr lang="et-EE" sz="1400" dirty="0">
                <a:ea typeface="Times New Roman" charset="0"/>
                <a:cs typeface="Times New Roman"/>
              </a:rPr>
              <a:t> </a:t>
            </a:r>
            <a:r>
              <a:rPr lang="et-EE" sz="1400" dirty="0" err="1">
                <a:ea typeface="Times New Roman" charset="0"/>
                <a:cs typeface="Times New Roman"/>
              </a:rPr>
              <a:t>poga</a:t>
            </a:r>
            <a:r>
              <a:rPr lang="et-EE" sz="1400" dirty="0">
                <a:ea typeface="Times New Roman" charset="0"/>
                <a:cs typeface="Times New Roman"/>
              </a:rPr>
              <a:t> - </a:t>
            </a:r>
            <a:r>
              <a:rPr lang="et-EE" sz="1400" dirty="0" err="1">
                <a:ea typeface="Times New Roman" charset="0"/>
                <a:cs typeface="Times New Roman"/>
              </a:rPr>
              <a:t>hromēta</a:t>
            </a:r>
            <a:r>
              <a:rPr lang="et-EE" sz="1400" dirty="0">
                <a:ea typeface="Times New Roman" charset="0"/>
                <a:cs typeface="Times New Roman"/>
              </a:rPr>
              <a:t> vai </a:t>
            </a:r>
            <a:r>
              <a:rPr lang="et-EE" sz="1400" dirty="0" err="1">
                <a:ea typeface="Times New Roman" charset="0"/>
                <a:cs typeface="Times New Roman"/>
              </a:rPr>
              <a:t>melna</a:t>
            </a:r>
            <a:endParaRPr lang="en-GB" sz="1400" dirty="0" err="1">
              <a:effectLst/>
              <a:ea typeface="Times New Roman" charset="0"/>
              <a:cs typeface="Times New Roman" charset="0"/>
            </a:endParaRPr>
          </a:p>
          <a:p>
            <a:pPr marL="342900" indent="-342900">
              <a:buAutoNum type="arabicPeriod"/>
            </a:pPr>
            <a:r>
              <a:rPr lang="et-EE" sz="1400" dirty="0">
                <a:ea typeface="+mn-lt"/>
                <a:cs typeface="+mn-lt"/>
              </a:rPr>
              <a:t>CATALANO PREMIUM 80X47 MOBILDUENNE </a:t>
            </a:r>
            <a:r>
              <a:rPr lang="et-EE" sz="1400" dirty="0" err="1">
                <a:ea typeface="+mn-lt"/>
                <a:cs typeface="+mn-lt"/>
              </a:rPr>
              <a:t>skapītis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ar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divām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atvilknēm</a:t>
            </a:r>
            <a:r>
              <a:rPr lang="et-EE" sz="1400" dirty="0">
                <a:ea typeface="+mn-lt"/>
                <a:cs typeface="+mn-lt"/>
              </a:rPr>
              <a:t>. </a:t>
            </a:r>
            <a:r>
              <a:rPr lang="et-EE" sz="1400" dirty="0" err="1">
                <a:ea typeface="+mn-lt"/>
                <a:cs typeface="+mn-lt"/>
              </a:rPr>
              <a:t>Izlietne</a:t>
            </a:r>
            <a:r>
              <a:rPr lang="et-EE" sz="1400" dirty="0">
                <a:ea typeface="+mn-lt"/>
                <a:cs typeface="+mn-lt"/>
              </a:rPr>
              <a:t> KUBE X </a:t>
            </a:r>
            <a:r>
              <a:rPr lang="et-EE" sz="1400">
                <a:ea typeface="+mn-lt"/>
                <a:cs typeface="+mn-lt"/>
              </a:rPr>
              <a:t>WASHBASIN 80x47 mm. Balta.</a:t>
            </a:r>
            <a:endParaRPr lang="et-EE" sz="1400" dirty="0">
              <a:ea typeface="Times New Roman" charset="0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et-EE" sz="1400" dirty="0" err="1">
                <a:effectLst/>
                <a:ea typeface="+mn-lt"/>
                <a:cs typeface="+mn-lt"/>
              </a:rPr>
              <a:t>Damixa</a:t>
            </a:r>
            <a:r>
              <a:rPr lang="et-EE" sz="1400" dirty="0">
                <a:effectLst/>
                <a:ea typeface="+mn-lt"/>
                <a:cs typeface="+mn-lt"/>
              </a:rPr>
              <a:t> </a:t>
            </a:r>
            <a:r>
              <a:rPr lang="et-EE" sz="1400" dirty="0" err="1">
                <a:effectLst/>
                <a:ea typeface="+mn-lt"/>
                <a:cs typeface="+mn-lt"/>
              </a:rPr>
              <a:t>Pine</a:t>
            </a:r>
            <a:r>
              <a:rPr lang="et-EE" sz="1400" dirty="0">
                <a:effectLst/>
                <a:ea typeface="+mn-lt"/>
                <a:cs typeface="+mn-lt"/>
              </a:rPr>
              <a:t> </a:t>
            </a:r>
            <a:r>
              <a:rPr lang="et-EE" sz="1400" dirty="0" err="1">
                <a:effectLst/>
                <a:ea typeface="+mn-lt"/>
                <a:cs typeface="+mn-lt"/>
              </a:rPr>
              <a:t>Medium</a:t>
            </a:r>
            <a:r>
              <a:rPr lang="et-EE" sz="1400" dirty="0">
                <a:effectLst/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izlietnes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maisītājs</a:t>
            </a:r>
            <a:endParaRPr lang="en-GB" sz="1400" dirty="0">
              <a:effectLst/>
              <a:ea typeface="Times New Roman" charset="0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et-EE" sz="1400" dirty="0" err="1">
                <a:ea typeface="+mn-lt"/>
                <a:cs typeface="+mn-lt"/>
              </a:rPr>
              <a:t>Vanna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Ravak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komplektācijā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ar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baltu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priekšējo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paneli</a:t>
            </a:r>
            <a:endParaRPr lang="en-GB" sz="1400" dirty="0">
              <a:effectLst/>
              <a:ea typeface="Times New Roman" charset="0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et-EE" sz="1400" dirty="0" err="1">
                <a:effectLst/>
                <a:ea typeface="+mn-lt"/>
                <a:cs typeface="+mn-lt"/>
              </a:rPr>
              <a:t>Ravak</a:t>
            </a:r>
            <a:r>
              <a:rPr lang="et-EE" sz="1400" dirty="0">
                <a:effectLst/>
                <a:ea typeface="+mn-lt"/>
                <a:cs typeface="+mn-lt"/>
              </a:rPr>
              <a:t> Chrome </a:t>
            </a:r>
            <a:r>
              <a:rPr lang="et-EE" sz="1400" dirty="0" err="1">
                <a:ea typeface="+mn-lt"/>
                <a:cs typeface="+mn-lt"/>
              </a:rPr>
              <a:t>dizaina</a:t>
            </a:r>
            <a:r>
              <a:rPr lang="et-EE" sz="1400" dirty="0">
                <a:ea typeface="+mn-lt"/>
                <a:cs typeface="+mn-lt"/>
              </a:rPr>
              <a:t> vannas </a:t>
            </a:r>
            <a:r>
              <a:rPr lang="et-EE" sz="1400" dirty="0" err="1">
                <a:ea typeface="+mn-lt"/>
                <a:cs typeface="+mn-lt"/>
              </a:rPr>
              <a:t>maisītājs</a:t>
            </a:r>
            <a:endParaRPr lang="en-GB" sz="1400" dirty="0">
              <a:effectLst/>
              <a:ea typeface="Times New Roman" charset="0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et-EE" sz="1400" dirty="0" err="1">
                <a:ea typeface="Times New Roman" charset="0"/>
                <a:cs typeface="Times New Roman"/>
              </a:rPr>
              <a:t>Flīzēts</a:t>
            </a:r>
            <a:r>
              <a:rPr lang="et-EE" sz="1400" dirty="0">
                <a:ea typeface="Times New Roman" charset="0"/>
                <a:cs typeface="Times New Roman"/>
              </a:rPr>
              <a:t> </a:t>
            </a:r>
            <a:r>
              <a:rPr lang="et-EE" sz="1400" dirty="0" err="1">
                <a:ea typeface="Times New Roman" charset="0"/>
                <a:cs typeface="Times New Roman"/>
              </a:rPr>
              <a:t>dušas</a:t>
            </a:r>
            <a:r>
              <a:rPr lang="et-EE" sz="1400" dirty="0">
                <a:ea typeface="Times New Roman" charset="0"/>
                <a:cs typeface="Times New Roman"/>
              </a:rPr>
              <a:t> </a:t>
            </a:r>
            <a:r>
              <a:rPr lang="et-EE" sz="1400" dirty="0" err="1">
                <a:ea typeface="Times New Roman" charset="0"/>
                <a:cs typeface="Times New Roman"/>
              </a:rPr>
              <a:t>traps</a:t>
            </a:r>
            <a:endParaRPr lang="en-GB" sz="1400" dirty="0">
              <a:effectLst/>
              <a:ea typeface="Times New Roman" charset="0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et-EE" sz="1400" dirty="0" err="1">
                <a:ea typeface="+mn-lt"/>
                <a:cs typeface="+mn-lt"/>
              </a:rPr>
              <a:t>Dušas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sānu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stikls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alumīnija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rāmī</a:t>
            </a:r>
            <a:r>
              <a:rPr lang="et-EE" sz="1400" dirty="0">
                <a:effectLst/>
                <a:ea typeface="+mn-lt"/>
                <a:cs typeface="+mn-lt"/>
              </a:rPr>
              <a:t>, </a:t>
            </a:r>
            <a:r>
              <a:rPr lang="et-EE" sz="1400" dirty="0" err="1">
                <a:ea typeface="+mn-lt"/>
                <a:cs typeface="+mn-lt"/>
              </a:rPr>
              <a:t>sniedzas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līdz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griestiem</a:t>
            </a:r>
            <a:endParaRPr lang="en-GB" sz="1400" dirty="0">
              <a:effectLst/>
              <a:ea typeface="Times New Roman" charset="0"/>
              <a:cs typeface="Times New Roman"/>
            </a:endParaRPr>
          </a:p>
          <a:p>
            <a:pPr marL="342900" indent="-342900">
              <a:buAutoNum type="arabicPeriod"/>
            </a:pPr>
            <a:r>
              <a:rPr lang="et-EE" sz="1400" dirty="0" err="1">
                <a:effectLst/>
                <a:ea typeface="+mn-lt"/>
                <a:cs typeface="+mn-lt"/>
              </a:rPr>
              <a:t>Damixa</a:t>
            </a:r>
            <a:r>
              <a:rPr lang="et-EE" sz="1400" dirty="0">
                <a:effectLst/>
                <a:ea typeface="+mn-lt"/>
                <a:cs typeface="+mn-lt"/>
              </a:rPr>
              <a:t> </a:t>
            </a:r>
            <a:r>
              <a:rPr lang="et-EE" sz="1400" dirty="0" err="1">
                <a:effectLst/>
                <a:ea typeface="+mn-lt"/>
                <a:cs typeface="+mn-lt"/>
              </a:rPr>
              <a:t>Pine</a:t>
            </a:r>
            <a:r>
              <a:rPr lang="et-EE" sz="1400" dirty="0">
                <a:effectLst/>
                <a:ea typeface="+mn-lt"/>
                <a:cs typeface="+mn-lt"/>
              </a:rPr>
              <a:t> Plus </a:t>
            </a:r>
            <a:r>
              <a:rPr lang="et-EE" sz="1400" dirty="0" err="1">
                <a:ea typeface="+mn-lt"/>
                <a:cs typeface="+mn-lt"/>
              </a:rPr>
              <a:t>termostatiskais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dušas</a:t>
            </a:r>
            <a:r>
              <a:rPr lang="et-EE" sz="1400" dirty="0">
                <a:ea typeface="+mn-lt"/>
                <a:cs typeface="+mn-lt"/>
              </a:rPr>
              <a:t> </a:t>
            </a:r>
            <a:r>
              <a:rPr lang="et-EE" sz="1400" dirty="0" err="1">
                <a:ea typeface="+mn-lt"/>
                <a:cs typeface="+mn-lt"/>
              </a:rPr>
              <a:t>maisītājs</a:t>
            </a:r>
            <a:endParaRPr lang="en-GB" sz="1400" dirty="0">
              <a:effectLst/>
              <a:ea typeface="Times New Roman" charset="0"/>
              <a:cs typeface="Times New Roman"/>
            </a:endParaRPr>
          </a:p>
          <a:p>
            <a:pPr lvl="0">
              <a:spcAft>
                <a:spcPts val="0"/>
              </a:spcAft>
            </a:pPr>
            <a:endParaRPr lang="en-GB" sz="1400">
              <a:effectLst/>
              <a:ea typeface="Times New Roman" charset="0"/>
              <a:cs typeface="Times New Roman" charset="0"/>
            </a:endParaRPr>
          </a:p>
          <a:p>
            <a:pPr marL="457200">
              <a:spcAft>
                <a:spcPts val="0"/>
              </a:spcAft>
            </a:pPr>
            <a:endParaRPr lang="en-GB" sz="1400">
              <a:effectLst/>
              <a:ea typeface="Times New Roman" charset="0"/>
              <a:cs typeface="Times New Roman" charset="0"/>
            </a:endParaRPr>
          </a:p>
          <a:p>
            <a:pPr marL="228600">
              <a:spcAft>
                <a:spcPts val="0"/>
              </a:spcAft>
            </a:pPr>
            <a:endParaRPr lang="en-GB" sz="1400">
              <a:effectLst/>
              <a:ea typeface="Times New Roman" charset="0"/>
              <a:cs typeface="Times New Roman" charset="0"/>
            </a:endParaRPr>
          </a:p>
          <a:p>
            <a:pPr marL="228600">
              <a:spcAft>
                <a:spcPts val="0"/>
              </a:spcAft>
            </a:pPr>
            <a:endParaRPr lang="en-GB" sz="1400">
              <a:effectLst/>
              <a:ea typeface="Times New Roman" charset="0"/>
              <a:cs typeface="Times New Roman" charset="0"/>
            </a:endParaRPr>
          </a:p>
          <a:p>
            <a:pPr marL="228600">
              <a:spcAft>
                <a:spcPts val="0"/>
              </a:spcAft>
            </a:pPr>
            <a:endParaRPr lang="en-GB" sz="1400">
              <a:effectLst/>
              <a:ea typeface="Times New Roman" charset="0"/>
              <a:cs typeface="Times New Roman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A8B5B9-8CAC-E24D-8F8C-F764F2662717}"/>
              </a:ext>
            </a:extLst>
          </p:cNvPr>
          <p:cNvSpPr txBox="1"/>
          <p:nvPr/>
        </p:nvSpPr>
        <p:spPr>
          <a:xfrm>
            <a:off x="584001" y="9357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AA302A-84D8-D741-BE5A-73FAF9944903}"/>
              </a:ext>
            </a:extLst>
          </p:cNvPr>
          <p:cNvSpPr txBox="1"/>
          <p:nvPr/>
        </p:nvSpPr>
        <p:spPr>
          <a:xfrm>
            <a:off x="2926138" y="9037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/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999FED-B8CD-3E4C-A715-5294E8B27B0E}"/>
              </a:ext>
            </a:extLst>
          </p:cNvPr>
          <p:cNvSpPr txBox="1"/>
          <p:nvPr/>
        </p:nvSpPr>
        <p:spPr>
          <a:xfrm>
            <a:off x="5142427" y="9085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/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96C437-928F-FA40-8803-955B4D73F9F3}"/>
              </a:ext>
            </a:extLst>
          </p:cNvPr>
          <p:cNvSpPr txBox="1"/>
          <p:nvPr/>
        </p:nvSpPr>
        <p:spPr>
          <a:xfrm>
            <a:off x="7659087" y="5867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/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075075-A34E-3743-A525-8717B1F9DB52}"/>
              </a:ext>
            </a:extLst>
          </p:cNvPr>
          <p:cNvSpPr txBox="1"/>
          <p:nvPr/>
        </p:nvSpPr>
        <p:spPr>
          <a:xfrm>
            <a:off x="659042" y="24794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/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C4CB13-86D8-D948-8887-B72FE802C5D2}"/>
              </a:ext>
            </a:extLst>
          </p:cNvPr>
          <p:cNvSpPr txBox="1"/>
          <p:nvPr/>
        </p:nvSpPr>
        <p:spPr>
          <a:xfrm>
            <a:off x="2923024" y="273819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/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6C25B1-CBF3-F941-885D-A5D41F5D5EFA}"/>
              </a:ext>
            </a:extLst>
          </p:cNvPr>
          <p:cNvSpPr txBox="1"/>
          <p:nvPr/>
        </p:nvSpPr>
        <p:spPr>
          <a:xfrm>
            <a:off x="584592" y="427500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/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070D59-441E-424F-9E45-47E806D23AD3}"/>
              </a:ext>
            </a:extLst>
          </p:cNvPr>
          <p:cNvSpPr txBox="1"/>
          <p:nvPr/>
        </p:nvSpPr>
        <p:spPr>
          <a:xfrm>
            <a:off x="2974655" y="43461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/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FC5257-7816-484B-9AEA-F947752214F9}"/>
              </a:ext>
            </a:extLst>
          </p:cNvPr>
          <p:cNvSpPr txBox="1"/>
          <p:nvPr/>
        </p:nvSpPr>
        <p:spPr>
          <a:xfrm>
            <a:off x="6076722" y="432545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x-none"/>
              <a:t>9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400FD61-C6A2-FFBE-C28A-154E773D1B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95771" y="0"/>
            <a:ext cx="1796229" cy="1269307"/>
          </a:xfrm>
          <a:prstGeom prst="rect">
            <a:avLst/>
          </a:prstGeom>
        </p:spPr>
      </p:pic>
      <p:pic>
        <p:nvPicPr>
          <p:cNvPr id="15" name="Attēls 14">
            <a:extLst>
              <a:ext uri="{FF2B5EF4-FFF2-40B4-BE49-F238E27FC236}">
                <a16:creationId xmlns:a16="http://schemas.microsoft.com/office/drawing/2014/main" id="{48668617-11BE-20C5-96CA-385CEC06978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16245" y="1306512"/>
            <a:ext cx="1758950" cy="285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61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26767" y="224582"/>
            <a:ext cx="3943350" cy="593725"/>
          </a:xfrm>
        </p:spPr>
        <p:txBody>
          <a:bodyPr>
            <a:normAutofit/>
          </a:bodyPr>
          <a:lstStyle/>
          <a:p>
            <a:r>
              <a:rPr lang="en-US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</a:rPr>
              <a:t> </a:t>
            </a:r>
            <a:r>
              <a:rPr lang="en-US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latin typeface="Century Gothic"/>
                <a:ea typeface="+mj-lt"/>
                <a:cs typeface="Times New Roman"/>
              </a:rPr>
              <a:t>INTERJERA DIZAINS</a:t>
            </a:r>
            <a:endParaRPr lang="en-US" sz="360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9" name="Picture 8" descr="Shape&#10;&#10;Description automatically generated with medium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593" y="1563896"/>
            <a:ext cx="1454189" cy="1463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S480 · Индустриальные и общестроительные лакокрасочные материалы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593" y="3023934"/>
            <a:ext cx="1454189" cy="1318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S500 (Tyrsky), tuulikaapin seinään? | Sherwin williams paint colors, Green  paint colors, Solid color backgrounds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593" y="4341235"/>
            <a:ext cx="1454189" cy="16005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8864353" y="949215"/>
            <a:ext cx="1071127" cy="61555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>
                <a:latin typeface="Times New Roman"/>
                <a:cs typeface="Times New Roman"/>
              </a:rPr>
              <a:t>    </a:t>
            </a:r>
            <a:r>
              <a:rPr lang="en-US" sz="1600" err="1">
                <a:latin typeface="Times New Roman"/>
                <a:cs typeface="Times New Roman"/>
              </a:rPr>
              <a:t>Sienu</a:t>
            </a:r>
            <a:r>
              <a:rPr lang="en-US" sz="1600">
                <a:latin typeface="Times New Roman"/>
                <a:cs typeface="Times New Roman"/>
              </a:rPr>
              <a:t> </a:t>
            </a:r>
          </a:p>
          <a:p>
            <a:r>
              <a:rPr lang="en-US" sz="1600" err="1">
                <a:latin typeface="Times New Roman"/>
                <a:cs typeface="Times New Roman"/>
              </a:rPr>
              <a:t>krāsas</a:t>
            </a:r>
            <a:r>
              <a:rPr lang="en-US" sz="1600">
                <a:latin typeface="Times New Roman"/>
                <a:cs typeface="Times New Roman"/>
              </a:rPr>
              <a:t> </a:t>
            </a:r>
            <a:r>
              <a:rPr lang="en-US" sz="1600" err="1">
                <a:latin typeface="Times New Roman"/>
                <a:cs typeface="Times New Roman"/>
              </a:rPr>
              <a:t>toņi</a:t>
            </a:r>
            <a:endParaRPr lang="en-US" sz="1600">
              <a:latin typeface="Times New Roman"/>
              <a:cs typeface="Times New Roman"/>
            </a:endParaRPr>
          </a:p>
        </p:txBody>
      </p:sp>
      <p:pic>
        <p:nvPicPr>
          <p:cNvPr id="13" name="Picture 12" descr="A picture containing icon&#10;&#10;Description automatically generate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677" y="5314268"/>
            <a:ext cx="1801111" cy="779117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/>
          <p:cNvSpPr txBox="1"/>
          <p:nvPr/>
        </p:nvSpPr>
        <p:spPr>
          <a:xfrm>
            <a:off x="10644214" y="1205001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latin typeface="Times New Roman"/>
                <a:ea typeface="Times New Roman" charset="0"/>
                <a:cs typeface="Times New Roman"/>
              </a:rPr>
              <a:t>DELUXE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32823" y="6168951"/>
            <a:ext cx="1980029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600">
                <a:latin typeface="Times New Roman"/>
                <a:cs typeface="Times New Roman"/>
              </a:rPr>
              <a:t>Koka </a:t>
            </a:r>
            <a:r>
              <a:rPr lang="en-US" sz="1600" err="1">
                <a:latin typeface="Times New Roman"/>
                <a:cs typeface="Times New Roman"/>
              </a:rPr>
              <a:t>grīdlīste</a:t>
            </a:r>
            <a:r>
              <a:rPr lang="en-US" sz="1600">
                <a:latin typeface="Times New Roman"/>
                <a:cs typeface="Times New Roman"/>
              </a:rPr>
              <a:t>  - </a:t>
            </a:r>
            <a:r>
              <a:rPr lang="en-US" sz="1600" err="1">
                <a:latin typeface="Times New Roman"/>
                <a:cs typeface="Times New Roman"/>
              </a:rPr>
              <a:t>balta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01597" y="928522"/>
            <a:ext cx="190132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err="1">
                <a:latin typeface="Times New Roman"/>
                <a:ea typeface="Times New Roman" charset="0"/>
                <a:cs typeface="Times New Roman"/>
              </a:rPr>
              <a:t>Ozolkoka</a:t>
            </a:r>
            <a:r>
              <a:rPr lang="en-US" sz="160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600" err="1">
                <a:latin typeface="Times New Roman"/>
                <a:ea typeface="Times New Roman" charset="0"/>
                <a:cs typeface="Times New Roman"/>
              </a:rPr>
              <a:t>parkets</a:t>
            </a:r>
            <a:r>
              <a:rPr lang="en-US" sz="160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600" err="1">
                <a:latin typeface="Times New Roman"/>
                <a:ea typeface="Times New Roman" charset="0"/>
                <a:cs typeface="Times New Roman"/>
              </a:rPr>
              <a:t>eglītes</a:t>
            </a:r>
            <a:r>
              <a:rPr lang="en-US" sz="160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600" err="1">
                <a:latin typeface="Times New Roman"/>
                <a:ea typeface="Times New Roman" charset="0"/>
                <a:cs typeface="Times New Roman"/>
              </a:rPr>
              <a:t>rakstā</a:t>
            </a:r>
            <a:r>
              <a:rPr lang="en-US" sz="1600">
                <a:latin typeface="Times New Roman"/>
                <a:ea typeface="Times New Roman" charset="0"/>
                <a:cs typeface="Times New Roman"/>
              </a:rPr>
              <a:t>, </a:t>
            </a:r>
            <a:r>
              <a:rPr lang="en-US" sz="1600" err="1">
                <a:latin typeface="Times New Roman"/>
                <a:ea typeface="Times New Roman" charset="0"/>
                <a:cs typeface="Times New Roman"/>
              </a:rPr>
              <a:t>gaišā</a:t>
            </a:r>
            <a:r>
              <a:rPr lang="en-US" sz="160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600" err="1">
                <a:latin typeface="Times New Roman"/>
                <a:ea typeface="Times New Roman" charset="0"/>
                <a:cs typeface="Times New Roman"/>
              </a:rPr>
              <a:t>tonī</a:t>
            </a:r>
            <a:r>
              <a:rPr lang="en-US" sz="1600">
                <a:latin typeface="Times New Roman"/>
                <a:ea typeface="Times New Roman" charset="0"/>
                <a:cs typeface="Times New Roman"/>
              </a:rPr>
              <a:t> 140x560mm</a:t>
            </a:r>
            <a:endParaRPr lang="lv-LV">
              <a:latin typeface="Times New Roman"/>
              <a:cs typeface="Times New Roman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91B17F-B261-DB43-A5D8-4FED49EF1029}"/>
              </a:ext>
            </a:extLst>
          </p:cNvPr>
          <p:cNvSpPr txBox="1"/>
          <p:nvPr/>
        </p:nvSpPr>
        <p:spPr>
          <a:xfrm>
            <a:off x="761195" y="820430"/>
            <a:ext cx="202133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err="1">
                <a:solidFill>
                  <a:srgbClr val="FFFFFF"/>
                </a:solidFill>
                <a:latin typeface="Times New Roman"/>
                <a:cs typeface="Times New Roman"/>
              </a:rPr>
              <a:t>Finierētas</a:t>
            </a:r>
            <a:r>
              <a:rPr lang="en-US" sz="16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Times New Roman"/>
                <a:cs typeface="Times New Roman"/>
              </a:rPr>
              <a:t>gludas</a:t>
            </a:r>
            <a:r>
              <a:rPr lang="en-US" sz="16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Times New Roman"/>
                <a:cs typeface="Times New Roman"/>
              </a:rPr>
              <a:t>durvis</a:t>
            </a:r>
            <a:r>
              <a:rPr lang="en-US" sz="160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en-US" sz="1600" err="1">
                <a:solidFill>
                  <a:srgbClr val="FFFFFF"/>
                </a:solidFill>
                <a:latin typeface="Times New Roman"/>
                <a:cs typeface="Times New Roman"/>
              </a:rPr>
              <a:t>dabīgs</a:t>
            </a:r>
            <a:r>
              <a:rPr lang="en-US" sz="16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Times New Roman"/>
                <a:cs typeface="Times New Roman"/>
              </a:rPr>
              <a:t>ozols</a:t>
            </a:r>
            <a:endParaRPr lang="lv-LV" sz="1600" err="1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C586DB-C6D7-4844-9CD1-B838D4D598A8}"/>
              </a:ext>
            </a:extLst>
          </p:cNvPr>
          <p:cNvSpPr txBox="1"/>
          <p:nvPr/>
        </p:nvSpPr>
        <p:spPr>
          <a:xfrm>
            <a:off x="3545079" y="791192"/>
            <a:ext cx="164737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err="1">
                <a:solidFill>
                  <a:srgbClr val="FFFFFF"/>
                </a:solidFill>
                <a:latin typeface="Times New Roman"/>
                <a:cs typeface="Times New Roman"/>
              </a:rPr>
              <a:t>Ozolkoka</a:t>
            </a:r>
            <a:r>
              <a:rPr lang="en-US" sz="16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Times New Roman"/>
                <a:cs typeface="Times New Roman"/>
              </a:rPr>
              <a:t>parkets</a:t>
            </a:r>
            <a:r>
              <a:rPr lang="en-US" sz="1600">
                <a:solidFill>
                  <a:srgbClr val="FFFFFF"/>
                </a:solidFill>
                <a:latin typeface="Times New Roman"/>
                <a:cs typeface="Times New Roman"/>
              </a:rPr>
              <a:t>      </a:t>
            </a:r>
            <a:r>
              <a:rPr lang="en-US" sz="1600" err="1">
                <a:solidFill>
                  <a:srgbClr val="FFFFFF"/>
                </a:solidFill>
                <a:latin typeface="Times New Roman"/>
                <a:cs typeface="Times New Roman"/>
              </a:rPr>
              <a:t>eglītes</a:t>
            </a:r>
            <a:r>
              <a:rPr lang="en-US" sz="16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err="1">
                <a:solidFill>
                  <a:srgbClr val="FFFFFF"/>
                </a:solidFill>
                <a:latin typeface="Times New Roman"/>
                <a:cs typeface="Times New Roman"/>
              </a:rPr>
              <a:t>rakstā</a:t>
            </a:r>
            <a:r>
              <a:rPr lang="en-US" sz="1600">
                <a:latin typeface="Times New Roman"/>
                <a:ea typeface="Times New Roman" charset="0"/>
                <a:cs typeface="Times New Roman"/>
              </a:rPr>
              <a:t>,  140x560mm</a:t>
            </a:r>
            <a:endParaRPr lang="lv-LV" err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0A2220-BB1F-F14D-9012-F55226C6EC59}"/>
              </a:ext>
            </a:extLst>
          </p:cNvPr>
          <p:cNvSpPr txBox="1"/>
          <p:nvPr/>
        </p:nvSpPr>
        <p:spPr>
          <a:xfrm>
            <a:off x="5525478" y="6168258"/>
            <a:ext cx="429431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 err="1">
                <a:latin typeface="Times New Roman"/>
                <a:ea typeface="Times New Roman" charset="0"/>
                <a:cs typeface="Times New Roman"/>
              </a:rPr>
              <a:t>Durvju</a:t>
            </a: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Times New Roman" charset="0"/>
                <a:cs typeface="Times New Roman"/>
              </a:rPr>
              <a:t>rokturis</a:t>
            </a: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 INOVO BELLA SLIM (</a:t>
            </a:r>
            <a:r>
              <a:rPr lang="en-US" sz="1600" dirty="0" err="1">
                <a:latin typeface="Times New Roman"/>
                <a:ea typeface="Times New Roman" charset="0"/>
                <a:cs typeface="Times New Roman"/>
              </a:rPr>
              <a:t>melns</a:t>
            </a:r>
            <a:r>
              <a:rPr lang="en-US" sz="1600" dirty="0">
                <a:latin typeface="Times New Roman"/>
                <a:ea typeface="Times New Roman" charset="0"/>
                <a:cs typeface="Times New Roman"/>
              </a:rPr>
              <a:t>).</a:t>
            </a:r>
            <a:endParaRPr lang="en-US" dirty="0"/>
          </a:p>
        </p:txBody>
      </p:sp>
      <p:pic>
        <p:nvPicPr>
          <p:cNvPr id="4" name="Picture 3" descr="A close up of a wood floor&#10;&#10;Description automatically generated with medium confidence">
            <a:extLst>
              <a:ext uri="{FF2B5EF4-FFF2-40B4-BE49-F238E27FC236}">
                <a16:creationId xmlns:a16="http://schemas.microsoft.com/office/drawing/2014/main" id="{5174EEDB-B591-A749-B92F-95B39BEDE6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0101" y="1706948"/>
            <a:ext cx="1901327" cy="3356826"/>
          </a:xfrm>
          <a:prstGeom prst="rect">
            <a:avLst/>
          </a:prstGeom>
        </p:spPr>
      </p:pic>
      <p:pic>
        <p:nvPicPr>
          <p:cNvPr id="8" name="Picture 7" descr="A close-up of a sand dune&#10;&#10;Description automatically generated with medium confidence">
            <a:extLst>
              <a:ext uri="{FF2B5EF4-FFF2-40B4-BE49-F238E27FC236}">
                <a16:creationId xmlns:a16="http://schemas.microsoft.com/office/drawing/2014/main" id="{998274E1-F825-CB4C-8ECD-504526DF1D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7265" y="1735395"/>
            <a:ext cx="1901328" cy="3299932"/>
          </a:xfrm>
          <a:prstGeom prst="rect">
            <a:avLst/>
          </a:prstGeom>
        </p:spPr>
      </p:pic>
      <p:pic>
        <p:nvPicPr>
          <p:cNvPr id="14" name="Picture 13" descr="A picture containing wall, indoor, door, wardrobe&#10;&#10;Description automatically generated">
            <a:extLst>
              <a:ext uri="{FF2B5EF4-FFF2-40B4-BE49-F238E27FC236}">
                <a16:creationId xmlns:a16="http://schemas.microsoft.com/office/drawing/2014/main" id="{AF5093B6-E4DB-A143-AC28-FC83C7AF9B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160" y="1568361"/>
            <a:ext cx="2022357" cy="45949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11CA8C-6ECF-8759-C00B-CB5BFCA487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95771" y="0"/>
            <a:ext cx="1796229" cy="1269307"/>
          </a:xfrm>
          <a:prstGeom prst="rect">
            <a:avLst/>
          </a:prstGeom>
        </p:spPr>
      </p:pic>
      <p:pic>
        <p:nvPicPr>
          <p:cNvPr id="12" name="Attēls 11">
            <a:extLst>
              <a:ext uri="{FF2B5EF4-FFF2-40B4-BE49-F238E27FC236}">
                <a16:creationId xmlns:a16="http://schemas.microsoft.com/office/drawing/2014/main" id="{4E33A438-6B05-BB5C-56CC-3BAF9A842B7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68" t="23078" b="21429"/>
          <a:stretch>
            <a:fillRect/>
          </a:stretch>
        </p:blipFill>
        <p:spPr>
          <a:xfrm>
            <a:off x="6097489" y="5306660"/>
            <a:ext cx="1450439" cy="78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67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7" y="1828231"/>
            <a:ext cx="2194478" cy="2177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7" y="4666199"/>
            <a:ext cx="2760985" cy="17294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3601" y="4119717"/>
            <a:ext cx="2875511" cy="5435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 err="1">
                <a:latin typeface="Century Gothic"/>
                <a:ea typeface="+mn-lt"/>
                <a:cs typeface="Times New Roman"/>
              </a:rPr>
              <a:t>Dzīvokļa</a:t>
            </a:r>
            <a:r>
              <a:rPr lang="en-US" sz="1400" b="1">
                <a:latin typeface="Century Gothic"/>
                <a:ea typeface="+mn-lt"/>
                <a:cs typeface="Times New Roman"/>
              </a:rPr>
              <a:t> </a:t>
            </a:r>
            <a:r>
              <a:rPr lang="en-US" sz="1400" b="1" err="1">
                <a:latin typeface="Century Gothic"/>
                <a:ea typeface="+mn-lt"/>
                <a:cs typeface="Times New Roman"/>
              </a:rPr>
              <a:t>namruņa</a:t>
            </a:r>
            <a:r>
              <a:rPr lang="en-US" sz="1400" b="1">
                <a:latin typeface="Century Gothic"/>
                <a:ea typeface="+mn-lt"/>
                <a:cs typeface="Times New Roman"/>
              </a:rPr>
              <a:t> </a:t>
            </a:r>
            <a:r>
              <a:rPr lang="en-US" sz="1400" b="1" err="1">
                <a:latin typeface="Century Gothic"/>
                <a:ea typeface="+mn-lt"/>
                <a:cs typeface="Times New Roman"/>
              </a:rPr>
              <a:t>panelis</a:t>
            </a:r>
            <a:r>
              <a:rPr lang="en-US" sz="1400" b="1">
                <a:latin typeface="Century Gothic"/>
                <a:ea typeface="+mn-lt"/>
                <a:cs typeface="Times New Roman"/>
              </a:rPr>
              <a:t> (</a:t>
            </a:r>
            <a:r>
              <a:rPr lang="en-US" sz="1400" b="1" err="1">
                <a:latin typeface="Century Gothic"/>
                <a:ea typeface="+mn-lt"/>
                <a:cs typeface="Times New Roman"/>
              </a:rPr>
              <a:t>vai</a:t>
            </a:r>
            <a:r>
              <a:rPr lang="en-US" sz="1400" b="1">
                <a:latin typeface="Century Gothic"/>
                <a:ea typeface="+mn-lt"/>
                <a:cs typeface="Times New Roman"/>
              </a:rPr>
              <a:t> </a:t>
            </a:r>
            <a:r>
              <a:rPr lang="en-US" sz="1400" b="1" err="1">
                <a:latin typeface="Century Gothic"/>
                <a:ea typeface="+mn-lt"/>
                <a:cs typeface="Times New Roman"/>
              </a:rPr>
              <a:t>līdzīgs</a:t>
            </a:r>
            <a:r>
              <a:rPr lang="en-US" sz="1400" b="1">
                <a:latin typeface="Century Gothic"/>
                <a:ea typeface="+mn-lt"/>
                <a:cs typeface="Times New Roman"/>
              </a:rPr>
              <a:t> </a:t>
            </a:r>
            <a:r>
              <a:rPr lang="en-US" sz="1400" b="1" err="1">
                <a:latin typeface="Century Gothic"/>
                <a:ea typeface="+mn-lt"/>
                <a:cs typeface="Times New Roman"/>
              </a:rPr>
              <a:t>produkts</a:t>
            </a:r>
            <a:r>
              <a:rPr lang="en-US" sz="1400" b="1">
                <a:latin typeface="Century Gothic"/>
                <a:ea typeface="+mn-lt"/>
                <a:cs typeface="Times New Roman"/>
              </a:rPr>
              <a:t>)</a:t>
            </a:r>
            <a:endParaRPr lang="lv-LV" sz="1400" b="1">
              <a:latin typeface="Century Gothic"/>
              <a:ea typeface="+mn-lt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7517" y="947880"/>
            <a:ext cx="1742876" cy="758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 err="1">
                <a:ea typeface="+mn-lt"/>
                <a:cs typeface="Didot"/>
              </a:rPr>
              <a:t>Istabas</a:t>
            </a:r>
            <a:r>
              <a:rPr lang="en-US" sz="1400" b="1">
                <a:ea typeface="+mn-lt"/>
                <a:cs typeface="Didot"/>
              </a:rPr>
              <a:t> </a:t>
            </a:r>
            <a:r>
              <a:rPr lang="en-US" sz="1400" b="1" err="1">
                <a:ea typeface="+mn-lt"/>
                <a:cs typeface="Didot"/>
              </a:rPr>
              <a:t>termostats</a:t>
            </a:r>
            <a:r>
              <a:rPr lang="en-US" sz="1400" b="1">
                <a:ea typeface="+mn-lt"/>
                <a:cs typeface="Didot"/>
              </a:rPr>
              <a:t> (</a:t>
            </a:r>
            <a:r>
              <a:rPr lang="en-US" sz="1400" b="1" err="1">
                <a:latin typeface="Century Gothic"/>
                <a:ea typeface="+mn-lt"/>
                <a:cs typeface="Times New Roman"/>
              </a:rPr>
              <a:t>balts</a:t>
            </a:r>
            <a:r>
              <a:rPr lang="en-US" sz="1400" b="1">
                <a:latin typeface="Century Gothic"/>
                <a:ea typeface="+mn-lt"/>
                <a:cs typeface="Times New Roman"/>
              </a:rPr>
              <a:t> </a:t>
            </a:r>
            <a:r>
              <a:rPr lang="en-US" sz="1400" b="1" err="1">
                <a:ea typeface="+mn-lt"/>
                <a:cs typeface="Didot"/>
              </a:rPr>
              <a:t>fona</a:t>
            </a:r>
            <a:r>
              <a:rPr lang="en-US" sz="1400" b="1">
                <a:ea typeface="+mn-lt"/>
                <a:cs typeface="Didot"/>
              </a:rPr>
              <a:t> </a:t>
            </a:r>
            <a:r>
              <a:rPr lang="en-US" sz="1400" b="1" err="1">
                <a:ea typeface="+mn-lt"/>
                <a:cs typeface="Didot"/>
              </a:rPr>
              <a:t>apgaismojums</a:t>
            </a:r>
            <a:r>
              <a:rPr lang="en-US" sz="1400" b="1">
                <a:ea typeface="+mn-lt"/>
                <a:cs typeface="Didot"/>
              </a:rPr>
              <a:t>)</a:t>
            </a:r>
            <a:endParaRPr lang="lv-LV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400" y="1784522"/>
            <a:ext cx="2319713" cy="192565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452636" y="391403"/>
            <a:ext cx="110799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latin typeface="Times New Roman"/>
                <a:ea typeface="Times New Roman" charset="0"/>
                <a:cs typeface="Times New Roman"/>
              </a:rPr>
              <a:t>DELUXE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3357" y="6527736"/>
            <a:ext cx="11265035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i="1" err="1"/>
              <a:t>Izstrādātājs</a:t>
            </a:r>
            <a:r>
              <a:rPr lang="en-US" sz="1400" i="1"/>
              <a:t> </a:t>
            </a:r>
            <a:r>
              <a:rPr lang="en-US" sz="1400" i="1" err="1"/>
              <a:t>patur</a:t>
            </a:r>
            <a:r>
              <a:rPr lang="en-US" sz="1400" i="1"/>
              <a:t> </a:t>
            </a:r>
            <a:r>
              <a:rPr lang="en-US" sz="1400" i="1" err="1"/>
              <a:t>tiesības</a:t>
            </a:r>
            <a:r>
              <a:rPr lang="en-US" sz="1400" i="1"/>
              <a:t> </a:t>
            </a:r>
            <a:r>
              <a:rPr lang="en-US" sz="1400" i="1" err="1"/>
              <a:t>aizstāt</a:t>
            </a:r>
            <a:r>
              <a:rPr lang="en-US" sz="1400" i="1"/>
              <a:t> </a:t>
            </a:r>
            <a:r>
              <a:rPr lang="en-US" sz="1400" i="1" err="1"/>
              <a:t>tīmekļa</a:t>
            </a:r>
            <a:r>
              <a:rPr lang="en-US" sz="1400" i="1"/>
              <a:t> </a:t>
            </a:r>
            <a:r>
              <a:rPr lang="en-US" sz="1400" i="1" err="1"/>
              <a:t>vietnē</a:t>
            </a:r>
            <a:r>
              <a:rPr lang="en-US" sz="1400" i="1"/>
              <a:t> </a:t>
            </a:r>
            <a:r>
              <a:rPr lang="en-US" sz="1400" i="1" err="1"/>
              <a:t>uzskaitītos</a:t>
            </a:r>
            <a:r>
              <a:rPr lang="en-US" sz="1400" i="1"/>
              <a:t> </a:t>
            </a:r>
            <a:r>
              <a:rPr lang="en-US" sz="1400" i="1" err="1"/>
              <a:t>produktus</a:t>
            </a:r>
            <a:r>
              <a:rPr lang="en-US" sz="1400" i="1"/>
              <a:t> </a:t>
            </a:r>
            <a:r>
              <a:rPr lang="en-US" sz="1400" i="1" err="1"/>
              <a:t>ar</a:t>
            </a:r>
            <a:r>
              <a:rPr lang="en-US" sz="1400" i="1"/>
              <a:t> </a:t>
            </a:r>
            <a:r>
              <a:rPr lang="en-US" sz="1400" i="1" err="1"/>
              <a:t>līdzvērtīgiem</a:t>
            </a:r>
            <a:r>
              <a:rPr lang="en-US" sz="1400" i="1"/>
              <a:t>, ja </a:t>
            </a:r>
            <a:r>
              <a:rPr lang="en-US" sz="1400" i="1" err="1"/>
              <a:t>šāda</a:t>
            </a:r>
            <a:r>
              <a:rPr lang="en-US" sz="1400" i="1"/>
              <a:t> </a:t>
            </a:r>
            <a:r>
              <a:rPr lang="en-US" sz="1400" i="1" err="1"/>
              <a:t>nepieciešamība</a:t>
            </a:r>
            <a:r>
              <a:rPr lang="en-US" sz="1400" i="1"/>
              <a:t> </a:t>
            </a:r>
            <a:r>
              <a:rPr lang="en-US" sz="1400" i="1" err="1"/>
              <a:t>ir</a:t>
            </a:r>
            <a:r>
              <a:rPr lang="en-US" sz="1400" i="1"/>
              <a:t> </a:t>
            </a:r>
            <a:r>
              <a:rPr lang="en-US" sz="1400" i="1" err="1"/>
              <a:t>pamatota</a:t>
            </a:r>
            <a:r>
              <a:rPr lang="en-US" sz="1400" i="1"/>
              <a:t>.</a:t>
            </a:r>
            <a:endParaRPr lang="lv-LV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39F6F12-7E69-6A42-BE11-541715BFA7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9030" y="3889760"/>
            <a:ext cx="2274452" cy="22241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44295" y="934098"/>
            <a:ext cx="1718144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t-EE" sz="1400" b="1">
                <a:ea typeface="+mn-lt"/>
                <a:cs typeface="Didot"/>
              </a:rPr>
              <a:t>Slēdži un rozetes Schneider Sedna antracīta tonī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50031" y="1019570"/>
            <a:ext cx="2342581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t-EE" sz="1400" b="1">
                <a:ea typeface="+mn-lt"/>
                <a:cs typeface="Didot"/>
              </a:rPr>
              <a:t>Gaismekļi (vannas istabā, </a:t>
            </a:r>
            <a:endParaRPr lang="lv-LV" sz="1400" b="1">
              <a:ea typeface="+mn-lt"/>
              <a:cs typeface="Didot"/>
            </a:endParaRPr>
          </a:p>
          <a:p>
            <a:r>
              <a:rPr lang="et-EE" sz="1400" b="1">
                <a:ea typeface="+mn-lt"/>
                <a:cs typeface="Didot"/>
              </a:rPr>
              <a:t>     tualetē un koridorā)</a:t>
            </a:r>
            <a:endParaRPr lang="lv-LV" sz="1400" b="1">
              <a:ea typeface="+mn-lt"/>
              <a:cs typeface="Dido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834568-91FF-60DE-9690-2624493D10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700" y="129976"/>
            <a:ext cx="1796229" cy="126930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F7F906C-C40D-31D0-2836-F257BA2B2C4A}"/>
              </a:ext>
            </a:extLst>
          </p:cNvPr>
          <p:cNvSpPr txBox="1"/>
          <p:nvPr/>
        </p:nvSpPr>
        <p:spPr>
          <a:xfrm>
            <a:off x="6292371" y="1411336"/>
            <a:ext cx="267478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400" b="1" err="1">
                <a:ea typeface="+mn-lt"/>
                <a:cs typeface="Didot"/>
              </a:rPr>
              <a:t>Ventilācijas</a:t>
            </a:r>
            <a:r>
              <a:rPr lang="en-GB" sz="1400" b="1">
                <a:ea typeface="+mn-lt"/>
                <a:cs typeface="Didot"/>
              </a:rPr>
              <a:t> </a:t>
            </a:r>
            <a:r>
              <a:rPr lang="en-GB" sz="1400" b="1" err="1">
                <a:ea typeface="+mn-lt"/>
                <a:cs typeface="Didot"/>
              </a:rPr>
              <a:t>vadības</a:t>
            </a:r>
            <a:r>
              <a:rPr lang="en-GB" sz="1400" b="1">
                <a:ea typeface="+mn-lt"/>
                <a:cs typeface="Didot"/>
              </a:rPr>
              <a:t> </a:t>
            </a:r>
            <a:r>
              <a:rPr lang="en-GB" sz="1400" b="1" err="1">
                <a:ea typeface="+mn-lt"/>
                <a:cs typeface="Didot"/>
              </a:rPr>
              <a:t>panelis</a:t>
            </a:r>
            <a:endParaRPr lang="en-GB" sz="1400" err="1">
              <a:cs typeface="Didot"/>
            </a:endParaRPr>
          </a:p>
        </p:txBody>
      </p:sp>
      <p:pic>
        <p:nvPicPr>
          <p:cNvPr id="8" name="Picture 7" descr="A screen shot of a device&#10;&#10;Description automatically generated">
            <a:extLst>
              <a:ext uri="{FF2B5EF4-FFF2-40B4-BE49-F238E27FC236}">
                <a16:creationId xmlns:a16="http://schemas.microsoft.com/office/drawing/2014/main" id="{2972E461-EB46-C239-4270-A4EF7A1A22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1016" y="1784522"/>
            <a:ext cx="2450311" cy="3046029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A968C9F5-639A-DCE9-0A54-6CB70D6C02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3480" y="1818640"/>
            <a:ext cx="2204720" cy="2194560"/>
          </a:xfrm>
          <a:prstGeom prst="rect">
            <a:avLst/>
          </a:prstGeom>
        </p:spPr>
      </p:pic>
      <p:pic>
        <p:nvPicPr>
          <p:cNvPr id="18" name="Attēls 17">
            <a:extLst>
              <a:ext uri="{FF2B5EF4-FFF2-40B4-BE49-F238E27FC236}">
                <a16:creationId xmlns:a16="http://schemas.microsoft.com/office/drawing/2014/main" id="{06E0620D-4305-2D1C-BF1D-24EDC9244B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5271" y="4257040"/>
            <a:ext cx="2160497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0568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</TotalTime>
  <Words>240</Words>
  <Application>Microsoft Office PowerPoint</Application>
  <PresentationFormat>Widescreen</PresentationFormat>
  <Paragraphs>56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Gothic</vt:lpstr>
      <vt:lpstr>Didot</vt:lpstr>
      <vt:lpstr>Google Sans</vt:lpstr>
      <vt:lpstr>Google Sans Text</vt:lpstr>
      <vt:lpstr>Times New Roman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SANTEHNIKA                              </vt:lpstr>
      <vt:lpstr> INTERJERA DIZAINS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Mihkel Martin</cp:lastModifiedBy>
  <cp:revision>120</cp:revision>
  <cp:lastPrinted>2018-02-08T13:00:34Z</cp:lastPrinted>
  <dcterms:created xsi:type="dcterms:W3CDTF">2018-01-29T09:43:57Z</dcterms:created>
  <dcterms:modified xsi:type="dcterms:W3CDTF">2026-10-23T14:11:18Z</dcterms:modified>
</cp:coreProperties>
</file>