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2" r:id="rId1"/>
  </p:sldMasterIdLst>
  <p:notesMasterIdLst>
    <p:notesMasterId r:id="rId8"/>
  </p:notesMasterIdLst>
  <p:sldIdLst>
    <p:sldId id="272" r:id="rId2"/>
    <p:sldId id="273" r:id="rId3"/>
    <p:sldId id="274" r:id="rId4"/>
    <p:sldId id="277" r:id="rId5"/>
    <p:sldId id="278" r:id="rId6"/>
    <p:sldId id="28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641" dt="2026-09-07T17:16:50.893"/>
    <p1510:client id="{821D5C6F-CAEB-CABB-4C9A-4B0496130EF1}" v="14" dt="2026-09-08T10:07:11.591"/>
    <p1510:client id="{E91FBBC9-C671-05CF-0D05-0832AE8ACE80}" v="88" dt="2026-09-08T14:38:26.3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9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tlanda OÜ" userId="e6387414bc897d8b" providerId="LiveId" clId="{5CD180C3-1758-BB42-867F-19E343364483}"/>
    <pc:docChg chg="custSel modSld">
      <pc:chgData name="Estlanda OÜ" userId="e6387414bc897d8b" providerId="LiveId" clId="{5CD180C3-1758-BB42-867F-19E343364483}" dt="2026-08-28T12:12:34.045" v="108" actId="1076"/>
      <pc:docMkLst>
        <pc:docMk/>
      </pc:docMkLst>
      <pc:sldChg chg="addSp delSp modSp mod">
        <pc:chgData name="Estlanda OÜ" userId="e6387414bc897d8b" providerId="LiveId" clId="{5CD180C3-1758-BB42-867F-19E343364483}" dt="2026-08-28T10:03:47.206" v="28" actId="20577"/>
        <pc:sldMkLst>
          <pc:docMk/>
          <pc:sldMk cId="1645514239" sldId="272"/>
        </pc:sldMkLst>
        <pc:spChg chg="add mod">
          <ac:chgData name="Estlanda OÜ" userId="e6387414bc897d8b" providerId="LiveId" clId="{5CD180C3-1758-BB42-867F-19E343364483}" dt="2026-08-28T10:02:53.579" v="0"/>
          <ac:spMkLst>
            <pc:docMk/>
            <pc:sldMk cId="1645514239" sldId="272"/>
            <ac:spMk id="2" creationId="{BF763DFF-31EC-6200-62A1-F1AEECB4EBDC}"/>
          </ac:spMkLst>
        </pc:spChg>
        <pc:spChg chg="mod">
          <ac:chgData name="Estlanda OÜ" userId="e6387414bc897d8b" providerId="LiveId" clId="{5CD180C3-1758-BB42-867F-19E343364483}" dt="2026-08-28T10:03:32.622" v="4" actId="1076"/>
          <ac:spMkLst>
            <pc:docMk/>
            <pc:sldMk cId="1645514239" sldId="272"/>
            <ac:spMk id="6" creationId="{00000000-0000-0000-0000-000000000000}"/>
          </ac:spMkLst>
        </pc:spChg>
        <pc:spChg chg="mod">
          <ac:chgData name="Estlanda OÜ" userId="e6387414bc897d8b" providerId="LiveId" clId="{5CD180C3-1758-BB42-867F-19E343364483}" dt="2026-08-28T10:03:47.206" v="28" actId="20577"/>
          <ac:spMkLst>
            <pc:docMk/>
            <pc:sldMk cId="1645514239" sldId="272"/>
            <ac:spMk id="8" creationId="{00000000-0000-0000-0000-000000000000}"/>
          </ac:spMkLst>
        </pc:spChg>
        <pc:picChg chg="add mod">
          <ac:chgData name="Estlanda OÜ" userId="e6387414bc897d8b" providerId="LiveId" clId="{5CD180C3-1758-BB42-867F-19E343364483}" dt="2026-08-28T10:03:22.042" v="3"/>
          <ac:picMkLst>
            <pc:docMk/>
            <pc:sldMk cId="1645514239" sldId="272"/>
            <ac:picMk id="3" creationId="{241A9E62-CD16-50DF-7DDA-188ACD4BB26E}"/>
          </ac:picMkLst>
        </pc:picChg>
      </pc:sldChg>
      <pc:sldChg chg="addSp delSp modSp mod">
        <pc:chgData name="Estlanda OÜ" userId="e6387414bc897d8b" providerId="LiveId" clId="{5CD180C3-1758-BB42-867F-19E343364483}" dt="2026-08-28T10:04:36.586" v="32" actId="1076"/>
        <pc:sldMkLst>
          <pc:docMk/>
          <pc:sldMk cId="805487996" sldId="273"/>
        </pc:sldMkLst>
        <pc:spChg chg="mod">
          <ac:chgData name="Estlanda OÜ" userId="e6387414bc897d8b" providerId="LiveId" clId="{5CD180C3-1758-BB42-867F-19E343364483}" dt="2026-08-28T10:04:36.586" v="32" actId="1076"/>
          <ac:spMkLst>
            <pc:docMk/>
            <pc:sldMk cId="805487996" sldId="273"/>
            <ac:spMk id="13" creationId="{00000000-0000-0000-0000-000000000000}"/>
          </ac:spMkLst>
        </pc:spChg>
        <pc:picChg chg="add mod">
          <ac:chgData name="Estlanda OÜ" userId="e6387414bc897d8b" providerId="LiveId" clId="{5CD180C3-1758-BB42-867F-19E343364483}" dt="2026-08-28T10:04:32.202" v="31" actId="1076"/>
          <ac:picMkLst>
            <pc:docMk/>
            <pc:sldMk cId="805487996" sldId="273"/>
            <ac:picMk id="2" creationId="{E1DFC21B-FB4D-8D09-5969-93D6A5DE6B43}"/>
          </ac:picMkLst>
        </pc:picChg>
      </pc:sldChg>
      <pc:sldChg chg="addSp delSp modSp mod">
        <pc:chgData name="Estlanda OÜ" userId="e6387414bc897d8b" providerId="LiveId" clId="{5CD180C3-1758-BB42-867F-19E343364483}" dt="2026-08-28T10:04:46.840" v="35" actId="1076"/>
        <pc:sldMkLst>
          <pc:docMk/>
          <pc:sldMk cId="772271249" sldId="274"/>
        </pc:sldMkLst>
        <pc:spChg chg="mod">
          <ac:chgData name="Estlanda OÜ" userId="e6387414bc897d8b" providerId="LiveId" clId="{5CD180C3-1758-BB42-867F-19E343364483}" dt="2026-08-28T10:04:46.840" v="35" actId="1076"/>
          <ac:spMkLst>
            <pc:docMk/>
            <pc:sldMk cId="772271249" sldId="274"/>
            <ac:spMk id="8" creationId="{00000000-0000-0000-0000-000000000000}"/>
          </ac:spMkLst>
        </pc:spChg>
        <pc:picChg chg="add mod">
          <ac:chgData name="Estlanda OÜ" userId="e6387414bc897d8b" providerId="LiveId" clId="{5CD180C3-1758-BB42-867F-19E343364483}" dt="2026-08-28T10:04:43.370" v="34"/>
          <ac:picMkLst>
            <pc:docMk/>
            <pc:sldMk cId="772271249" sldId="274"/>
            <ac:picMk id="2" creationId="{DE454E9B-105D-5E54-8775-9F355B21655E}"/>
          </ac:picMkLst>
        </pc:picChg>
      </pc:sldChg>
      <pc:sldChg chg="addSp delSp modSp mod">
        <pc:chgData name="Estlanda OÜ" userId="e6387414bc897d8b" providerId="LiveId" clId="{5CD180C3-1758-BB42-867F-19E343364483}" dt="2026-08-28T10:04:55.724" v="39" actId="1076"/>
        <pc:sldMkLst>
          <pc:docMk/>
          <pc:sldMk cId="2007679400" sldId="277"/>
        </pc:sldMkLst>
        <pc:spChg chg="mod">
          <ac:chgData name="Estlanda OÜ" userId="e6387414bc897d8b" providerId="LiveId" clId="{5CD180C3-1758-BB42-867F-19E343364483}" dt="2026-08-28T10:04:55.724" v="39" actId="1076"/>
          <ac:spMkLst>
            <pc:docMk/>
            <pc:sldMk cId="2007679400" sldId="277"/>
            <ac:spMk id="43" creationId="{00000000-0000-0000-0000-000000000000}"/>
          </ac:spMkLst>
        </pc:spChg>
        <pc:picChg chg="add mod">
          <ac:chgData name="Estlanda OÜ" userId="e6387414bc897d8b" providerId="LiveId" clId="{5CD180C3-1758-BB42-867F-19E343364483}" dt="2026-08-28T10:04:51.201" v="38"/>
          <ac:picMkLst>
            <pc:docMk/>
            <pc:sldMk cId="2007679400" sldId="277"/>
            <ac:picMk id="3" creationId="{6BDEDA72-479B-3A6B-675A-6E81AAA06A00}"/>
          </ac:picMkLst>
        </pc:picChg>
      </pc:sldChg>
      <pc:sldChg chg="addSp delSp modSp mod">
        <pc:chgData name="Estlanda OÜ" userId="e6387414bc897d8b" providerId="LiveId" clId="{5CD180C3-1758-BB42-867F-19E343364483}" dt="2026-08-28T10:05:05.690" v="42" actId="1076"/>
        <pc:sldMkLst>
          <pc:docMk/>
          <pc:sldMk cId="2006588096" sldId="278"/>
        </pc:sldMkLst>
        <pc:spChg chg="mod">
          <ac:chgData name="Estlanda OÜ" userId="e6387414bc897d8b" providerId="LiveId" clId="{5CD180C3-1758-BB42-867F-19E343364483}" dt="2026-08-28T10:05:05.690" v="42" actId="1076"/>
          <ac:spMkLst>
            <pc:docMk/>
            <pc:sldMk cId="2006588096" sldId="278"/>
            <ac:spMk id="39" creationId="{00000000-0000-0000-0000-000000000000}"/>
          </ac:spMkLst>
        </pc:spChg>
        <pc:picChg chg="add mod">
          <ac:chgData name="Estlanda OÜ" userId="e6387414bc897d8b" providerId="LiveId" clId="{5CD180C3-1758-BB42-867F-19E343364483}" dt="2026-08-28T10:05:00.473" v="41"/>
          <ac:picMkLst>
            <pc:docMk/>
            <pc:sldMk cId="2006588096" sldId="278"/>
            <ac:picMk id="3" creationId="{0E91EE99-D8F6-8944-EB56-E4E1969F4460}"/>
          </ac:picMkLst>
        </pc:picChg>
      </pc:sldChg>
      <pc:sldChg chg="addSp delSp modSp mod">
        <pc:chgData name="Estlanda OÜ" userId="e6387414bc897d8b" providerId="LiveId" clId="{5CD180C3-1758-BB42-867F-19E343364483}" dt="2026-08-28T12:12:34.045" v="108" actId="1076"/>
        <pc:sldMkLst>
          <pc:docMk/>
          <pc:sldMk cId="1696921745" sldId="280"/>
        </pc:sldMkLst>
        <pc:spChg chg="mod">
          <ac:chgData name="Estlanda OÜ" userId="e6387414bc897d8b" providerId="LiveId" clId="{5CD180C3-1758-BB42-867F-19E343364483}" dt="2026-08-28T12:11:51.844" v="77" actId="1076"/>
          <ac:spMkLst>
            <pc:docMk/>
            <pc:sldMk cId="1696921745" sldId="280"/>
            <ac:spMk id="4" creationId="{00000000-0000-0000-0000-000000000000}"/>
          </ac:spMkLst>
        </pc:spChg>
        <pc:spChg chg="mod">
          <ac:chgData name="Estlanda OÜ" userId="e6387414bc897d8b" providerId="LiveId" clId="{5CD180C3-1758-BB42-867F-19E343364483}" dt="2026-08-28T12:12:07.597" v="79" actId="255"/>
          <ac:spMkLst>
            <pc:docMk/>
            <pc:sldMk cId="1696921745" sldId="280"/>
            <ac:spMk id="5" creationId="{00000000-0000-0000-0000-000000000000}"/>
          </ac:spMkLst>
        </pc:spChg>
        <pc:spChg chg="mod">
          <ac:chgData name="Estlanda OÜ" userId="e6387414bc897d8b" providerId="LiveId" clId="{5CD180C3-1758-BB42-867F-19E343364483}" dt="2026-08-28T12:12:34.045" v="108" actId="1076"/>
          <ac:spMkLst>
            <pc:docMk/>
            <pc:sldMk cId="1696921745" sldId="280"/>
            <ac:spMk id="9" creationId="{00000000-0000-0000-0000-000000000000}"/>
          </ac:spMkLst>
        </pc:spChg>
        <pc:spChg chg="mod">
          <ac:chgData name="Estlanda OÜ" userId="e6387414bc897d8b" providerId="LiveId" clId="{5CD180C3-1758-BB42-867F-19E343364483}" dt="2026-08-28T12:11:41.749" v="73" actId="1076"/>
          <ac:spMkLst>
            <pc:docMk/>
            <pc:sldMk cId="1696921745" sldId="280"/>
            <ac:spMk id="10" creationId="{00000000-0000-0000-0000-000000000000}"/>
          </ac:spMkLst>
        </pc:spChg>
        <pc:spChg chg="add mod">
          <ac:chgData name="Estlanda OÜ" userId="e6387414bc897d8b" providerId="LiveId" clId="{5CD180C3-1758-BB42-867F-19E343364483}" dt="2026-08-28T12:12:27.912" v="105" actId="1076"/>
          <ac:spMkLst>
            <pc:docMk/>
            <pc:sldMk cId="1696921745" sldId="280"/>
            <ac:spMk id="11" creationId="{81E16AA6-BF1A-CE31-B366-41E2A3416006}"/>
          </ac:spMkLst>
        </pc:spChg>
        <pc:spChg chg="mod">
          <ac:chgData name="Estlanda OÜ" userId="e6387414bc897d8b" providerId="LiveId" clId="{5CD180C3-1758-BB42-867F-19E343364483}" dt="2026-08-28T12:10:51.345" v="68" actId="1076"/>
          <ac:spMkLst>
            <pc:docMk/>
            <pc:sldMk cId="1696921745" sldId="280"/>
            <ac:spMk id="15" creationId="{00000000-0000-0000-0000-000000000000}"/>
          </ac:spMkLst>
        </pc:spChg>
        <pc:spChg chg="mod">
          <ac:chgData name="Estlanda OÜ" userId="e6387414bc897d8b" providerId="LiveId" clId="{5CD180C3-1758-BB42-867F-19E343364483}" dt="2026-08-28T10:05:17.557" v="45" actId="1076"/>
          <ac:spMkLst>
            <pc:docMk/>
            <pc:sldMk cId="1696921745" sldId="280"/>
            <ac:spMk id="24" creationId="{00000000-0000-0000-0000-000000000000}"/>
          </ac:spMkLst>
        </pc:spChg>
        <pc:picChg chg="add mod">
          <ac:chgData name="Estlanda OÜ" userId="e6387414bc897d8b" providerId="LiveId" clId="{5CD180C3-1758-BB42-867F-19E343364483}" dt="2026-08-28T10:05:11.873" v="44"/>
          <ac:picMkLst>
            <pc:docMk/>
            <pc:sldMk cId="1696921745" sldId="280"/>
            <ac:picMk id="2" creationId="{7CED73A8-A3AE-4E79-F97F-E0DC2D3DEE0D}"/>
          </ac:picMkLst>
        </pc:picChg>
        <pc:picChg chg="mod">
          <ac:chgData name="Estlanda OÜ" userId="e6387414bc897d8b" providerId="LiveId" clId="{5CD180C3-1758-BB42-867F-19E343364483}" dt="2026-08-28T12:11:06.929" v="71" actId="1076"/>
          <ac:picMkLst>
            <pc:docMk/>
            <pc:sldMk cId="1696921745" sldId="280"/>
            <ac:picMk id="3" creationId="{00000000-0000-0000-0000-000000000000}"/>
          </ac:picMkLst>
        </pc:picChg>
        <pc:picChg chg="mod">
          <ac:chgData name="Estlanda OÜ" userId="e6387414bc897d8b" providerId="LiveId" clId="{5CD180C3-1758-BB42-867F-19E343364483}" dt="2026-08-28T12:10:48.046" v="67" actId="1076"/>
          <ac:picMkLst>
            <pc:docMk/>
            <pc:sldMk cId="1696921745" sldId="280"/>
            <ac:picMk id="6" creationId="{00000000-0000-0000-0000-000000000000}"/>
          </ac:picMkLst>
        </pc:picChg>
        <pc:picChg chg="add mod">
          <ac:chgData name="Estlanda OÜ" userId="e6387414bc897d8b" providerId="LiveId" clId="{5CD180C3-1758-BB42-867F-19E343364483}" dt="2026-08-28T12:11:47.496" v="76" actId="1076"/>
          <ac:picMkLst>
            <pc:docMk/>
            <pc:sldMk cId="1696921745" sldId="280"/>
            <ac:picMk id="7" creationId="{46D3975A-ACBC-A1E1-590E-3C6809BEE3FE}"/>
          </ac:picMkLst>
        </pc:picChg>
        <pc:picChg chg="mod">
          <ac:chgData name="Estlanda OÜ" userId="e6387414bc897d8b" providerId="LiveId" clId="{5CD180C3-1758-BB42-867F-19E343364483}" dt="2026-08-28T12:12:31.811" v="107" actId="1076"/>
          <ac:picMkLst>
            <pc:docMk/>
            <pc:sldMk cId="1696921745" sldId="280"/>
            <ac:picMk id="14" creationId="{69BF35F5-1133-EF45-A9E2-514DC5EC2F29}"/>
          </ac:picMkLst>
        </pc:picChg>
        <pc:picChg chg="mod">
          <ac:chgData name="Estlanda OÜ" userId="e6387414bc897d8b" providerId="LiveId" clId="{5CD180C3-1758-BB42-867F-19E343364483}" dt="2026-08-28T12:12:30.512" v="106" actId="1076"/>
          <ac:picMkLst>
            <pc:docMk/>
            <pc:sldMk cId="1696921745" sldId="280"/>
            <ac:picMk id="17" creationId="{00000000-0000-0000-0000-000000000000}"/>
          </ac:picMkLst>
        </pc:picChg>
        <pc:picChg chg="mod">
          <ac:chgData name="Estlanda OÜ" userId="e6387414bc897d8b" providerId="LiveId" clId="{5CD180C3-1758-BB42-867F-19E343364483}" dt="2026-08-28T12:11:43.761" v="74" actId="1076"/>
          <ac:picMkLst>
            <pc:docMk/>
            <pc:sldMk cId="1696921745" sldId="280"/>
            <ac:picMk id="20" creationId="{00000000-0000-0000-0000-000000000000}"/>
          </ac:picMkLst>
        </pc:picChg>
        <pc:picChg chg="mod">
          <ac:chgData name="Estlanda OÜ" userId="e6387414bc897d8b" providerId="LiveId" clId="{5CD180C3-1758-BB42-867F-19E343364483}" dt="2026-08-28T12:11:45.412" v="75" actId="1076"/>
          <ac:picMkLst>
            <pc:docMk/>
            <pc:sldMk cId="1696921745" sldId="280"/>
            <ac:picMk id="21" creationId="{00000000-0000-0000-0000-000000000000}"/>
          </ac:picMkLst>
        </pc:picChg>
      </pc:sldChg>
    </pc:docChg>
  </pc:docChgLst>
  <pc:docChgLst>
    <pc:chgData name="Vieslietotājs" providerId="Windows Live" clId="Web-{821D5C6F-CAEB-CABB-4C9A-4B0496130EF1}"/>
    <pc:docChg chg="modSld">
      <pc:chgData name="Vieslietotājs" userId="" providerId="Windows Live" clId="Web-{821D5C6F-CAEB-CABB-4C9A-4B0496130EF1}" dt="2026-09-08T10:07:11.591" v="13" actId="1076"/>
      <pc:docMkLst>
        <pc:docMk/>
      </pc:docMkLst>
      <pc:sldChg chg="modSp">
        <pc:chgData name="Vieslietotājs" userId="" providerId="Windows Live" clId="Web-{821D5C6F-CAEB-CABB-4C9A-4B0496130EF1}" dt="2026-09-08T10:07:11.591" v="13" actId="1076"/>
        <pc:sldMkLst>
          <pc:docMk/>
          <pc:sldMk cId="1696921745" sldId="280"/>
        </pc:sldMkLst>
        <pc:picChg chg="mod modCrop">
          <ac:chgData name="Vieslietotājs" userId="" providerId="Windows Live" clId="Web-{821D5C6F-CAEB-CABB-4C9A-4B0496130EF1}" dt="2026-09-08T10:05:52.388" v="6"/>
          <ac:picMkLst>
            <pc:docMk/>
            <pc:sldMk cId="1696921745" sldId="280"/>
            <ac:picMk id="20" creationId="{00000000-0000-0000-0000-000000000000}"/>
          </ac:picMkLst>
        </pc:picChg>
        <pc:picChg chg="mod modCrop">
          <ac:chgData name="Vieslietotājs" userId="" providerId="Windows Live" clId="Web-{821D5C6F-CAEB-CABB-4C9A-4B0496130EF1}" dt="2026-09-08T10:07:11.591" v="13" actId="1076"/>
          <ac:picMkLst>
            <pc:docMk/>
            <pc:sldMk cId="1696921745" sldId="280"/>
            <ac:picMk id="21" creationId="{00000000-0000-0000-0000-000000000000}"/>
          </ac:picMkLst>
        </pc:picChg>
      </pc:sldChg>
    </pc:docChg>
  </pc:docChgLst>
  <pc:docChgLst>
    <pc:chgData name="Guest User" providerId="Windows Live" clId="Web-{00000000-0000-0000-0000-000000000000}"/>
    <pc:docChg chg="modSld">
      <pc:chgData name="Guest User" userId="" providerId="Windows Live" clId="Web-{00000000-0000-0000-0000-000000000000}" dt="2026-09-07T17:16:50.893" v="19" actId="1076"/>
      <pc:docMkLst>
        <pc:docMk/>
      </pc:docMkLst>
      <pc:sldChg chg="addSp delSp modSp">
        <pc:chgData name="Guest User" userId="" providerId="Windows Live" clId="Web-{00000000-0000-0000-0000-000000000000}" dt="2026-09-07T17:09:59.287" v="14" actId="1076"/>
        <pc:sldMkLst>
          <pc:docMk/>
          <pc:sldMk cId="805487996" sldId="273"/>
        </pc:sldMkLst>
        <pc:picChg chg="add mod">
          <ac:chgData name="Guest User" userId="" providerId="Windows Live" clId="Web-{00000000-0000-0000-0000-000000000000}" dt="2026-09-07T17:09:59.287" v="14" actId="1076"/>
          <ac:picMkLst>
            <pc:docMk/>
            <pc:sldMk cId="805487996" sldId="273"/>
            <ac:picMk id="4" creationId="{3C1791DB-13E8-8212-B2B4-D187523BBC51}"/>
          </ac:picMkLst>
        </pc:picChg>
        <pc:picChg chg="del">
          <ac:chgData name="Guest User" userId="" providerId="Windows Live" clId="Web-{00000000-0000-0000-0000-000000000000}" dt="2026-09-07T17:08:33" v="4"/>
          <ac:picMkLst>
            <pc:docMk/>
            <pc:sldMk cId="805487996" sldId="273"/>
            <ac:picMk id="5" creationId="{00000000-0000-0000-0000-000000000000}"/>
          </ac:picMkLst>
        </pc:picChg>
        <pc:picChg chg="add mod">
          <ac:chgData name="Guest User" userId="" providerId="Windows Live" clId="Web-{00000000-0000-0000-0000-000000000000}" dt="2026-09-07T17:09:56.318" v="13" actId="1076"/>
          <ac:picMkLst>
            <pc:docMk/>
            <pc:sldMk cId="805487996" sldId="273"/>
            <ac:picMk id="8" creationId="{BBB93E95-2464-D6C5-DB6E-12F46BF92A44}"/>
          </ac:picMkLst>
        </pc:picChg>
        <pc:picChg chg="del">
          <ac:chgData name="Guest User" userId="" providerId="Windows Live" clId="Web-{00000000-0000-0000-0000-000000000000}" dt="2026-09-07T17:08:13.140" v="0"/>
          <ac:picMkLst>
            <pc:docMk/>
            <pc:sldMk cId="805487996" sldId="273"/>
            <ac:picMk id="11" creationId="{00000000-0000-0000-0000-000000000000}"/>
          </ac:picMkLst>
        </pc:picChg>
      </pc:sldChg>
      <pc:sldChg chg="addSp delSp modSp">
        <pc:chgData name="Guest User" userId="" providerId="Windows Live" clId="Web-{00000000-0000-0000-0000-000000000000}" dt="2026-09-07T17:16:50.893" v="19" actId="1076"/>
        <pc:sldMkLst>
          <pc:docMk/>
          <pc:sldMk cId="772271249" sldId="274"/>
        </pc:sldMkLst>
        <pc:picChg chg="add mod">
          <ac:chgData name="Guest User" userId="" providerId="Windows Live" clId="Web-{00000000-0000-0000-0000-000000000000}" dt="2026-09-07T17:16:50.893" v="19" actId="1076"/>
          <ac:picMkLst>
            <pc:docMk/>
            <pc:sldMk cId="772271249" sldId="274"/>
            <ac:picMk id="3" creationId="{F443E954-BB14-2D36-A977-20E5ACEDBE19}"/>
          </ac:picMkLst>
        </pc:picChg>
        <pc:picChg chg="del">
          <ac:chgData name="Guest User" userId="" providerId="Windows Live" clId="Web-{00000000-0000-0000-0000-000000000000}" dt="2026-09-07T17:16:28.938" v="15"/>
          <ac:picMkLst>
            <pc:docMk/>
            <pc:sldMk cId="772271249" sldId="274"/>
            <ac:picMk id="6" creationId="{00000000-0000-0000-0000-000000000000}"/>
          </ac:picMkLst>
        </pc:picChg>
      </pc:sldChg>
    </pc:docChg>
  </pc:docChgLst>
  <pc:docChgLst>
    <pc:chgData name="Sandis Punkstins" userId="067ef8700ce1f581" providerId="Windows Live" clId="Web-{00000000-0000-0000-0000-000000000000}"/>
    <pc:docChg chg="modSld">
      <pc:chgData name="Sandis Punkstins" userId="067ef8700ce1f581" providerId="Windows Live" clId="Web-{00000000-0000-0000-0000-000000000000}" dt="2026-09-07T14:01:21.950" v="455"/>
      <pc:docMkLst>
        <pc:docMk/>
      </pc:docMkLst>
      <pc:sldChg chg="modSp">
        <pc:chgData name="Sandis Punkstins" userId="067ef8700ce1f581" providerId="Windows Live" clId="Web-{00000000-0000-0000-0000-000000000000}" dt="2026-09-07T13:43:25.966" v="396" actId="1076"/>
        <pc:sldMkLst>
          <pc:docMk/>
          <pc:sldMk cId="1645514239" sldId="272"/>
        </pc:sldMkLst>
        <pc:spChg chg="mod">
          <ac:chgData name="Sandis Punkstins" userId="067ef8700ce1f581" providerId="Windows Live" clId="Web-{00000000-0000-0000-0000-000000000000}" dt="2026-09-07T13:43:20.951" v="395" actId="1076"/>
          <ac:spMkLst>
            <pc:docMk/>
            <pc:sldMk cId="1645514239" sldId="272"/>
            <ac:spMk id="2" creationId="{BF763DFF-31EC-6200-62A1-F1AEECB4EBDC}"/>
          </ac:spMkLst>
        </pc:spChg>
        <pc:spChg chg="mod">
          <ac:chgData name="Sandis Punkstins" userId="067ef8700ce1f581" providerId="Windows Live" clId="Web-{00000000-0000-0000-0000-000000000000}" dt="2026-09-07T13:43:25.966" v="396" actId="1076"/>
          <ac:spMkLst>
            <pc:docMk/>
            <pc:sldMk cId="1645514239" sldId="272"/>
            <ac:spMk id="8" creationId="{00000000-0000-0000-0000-000000000000}"/>
          </ac:spMkLst>
        </pc:spChg>
      </pc:sldChg>
      <pc:sldChg chg="addSp delSp modSp">
        <pc:chgData name="Sandis Punkstins" userId="067ef8700ce1f581" providerId="Windows Live" clId="Web-{00000000-0000-0000-0000-000000000000}" dt="2026-09-07T13:53:33.763" v="436"/>
        <pc:sldMkLst>
          <pc:docMk/>
          <pc:sldMk cId="805487996" sldId="273"/>
        </pc:sldMkLst>
        <pc:spChg chg="mod">
          <ac:chgData name="Sandis Punkstins" userId="067ef8700ce1f581" providerId="Windows Live" clId="Web-{00000000-0000-0000-0000-000000000000}" dt="2026-09-07T13:51:50.310" v="426" actId="20577"/>
          <ac:spMkLst>
            <pc:docMk/>
            <pc:sldMk cId="805487996" sldId="273"/>
            <ac:spMk id="6" creationId="{00000000-0000-0000-0000-000000000000}"/>
          </ac:spMkLst>
        </pc:spChg>
        <pc:spChg chg="mod">
          <ac:chgData name="Sandis Punkstins" userId="067ef8700ce1f581" providerId="Windows Live" clId="Web-{00000000-0000-0000-0000-000000000000}" dt="2026-09-07T13:46:44.122" v="407" actId="20577"/>
          <ac:spMkLst>
            <pc:docMk/>
            <pc:sldMk cId="805487996" sldId="273"/>
            <ac:spMk id="14" creationId="{00000000-0000-0000-0000-000000000000}"/>
          </ac:spMkLst>
        </pc:spChg>
        <pc:picChg chg="del mod">
          <ac:chgData name="Sandis Punkstins" userId="067ef8700ce1f581" providerId="Windows Live" clId="Web-{00000000-0000-0000-0000-000000000000}" dt="2026-09-07T13:50:55.404" v="416"/>
          <ac:picMkLst>
            <pc:docMk/>
            <pc:sldMk cId="805487996" sldId="273"/>
            <ac:picMk id="4" creationId="{00000000-0000-0000-0000-000000000000}"/>
          </ac:picMkLst>
        </pc:picChg>
        <pc:picChg chg="add del mod">
          <ac:chgData name="Sandis Punkstins" userId="067ef8700ce1f581" providerId="Windows Live" clId="Web-{00000000-0000-0000-0000-000000000000}" dt="2026-09-07T13:47:20.372" v="410"/>
          <ac:picMkLst>
            <pc:docMk/>
            <pc:sldMk cId="805487996" sldId="273"/>
            <ac:picMk id="8" creationId="{237DB7D4-C874-DE0F-7041-72F63BE69AE7}"/>
          </ac:picMkLst>
        </pc:picChg>
        <pc:picChg chg="add del mod">
          <ac:chgData name="Sandis Punkstins" userId="067ef8700ce1f581" providerId="Windows Live" clId="Web-{00000000-0000-0000-0000-000000000000}" dt="2026-09-07T13:47:58.029" v="412"/>
          <ac:picMkLst>
            <pc:docMk/>
            <pc:sldMk cId="805487996" sldId="273"/>
            <ac:picMk id="9" creationId="{9070F11D-9DBC-86A4-39B8-FC32267CFE01}"/>
          </ac:picMkLst>
        </pc:picChg>
        <pc:picChg chg="del mod">
          <ac:chgData name="Sandis Punkstins" userId="067ef8700ce1f581" providerId="Windows Live" clId="Web-{00000000-0000-0000-0000-000000000000}" dt="2026-09-07T13:53:27.576" v="435"/>
          <ac:picMkLst>
            <pc:docMk/>
            <pc:sldMk cId="805487996" sldId="273"/>
            <ac:picMk id="10" creationId="{00000000-0000-0000-0000-000000000000}"/>
          </ac:picMkLst>
        </pc:picChg>
        <pc:picChg chg="add del mod">
          <ac:chgData name="Sandis Punkstins" userId="067ef8700ce1f581" providerId="Windows Live" clId="Web-{00000000-0000-0000-0000-000000000000}" dt="2026-09-07T13:53:33.763" v="436"/>
          <ac:picMkLst>
            <pc:docMk/>
            <pc:sldMk cId="805487996" sldId="273"/>
            <ac:picMk id="12" creationId="{6E274B7F-1BA3-4BD5-F1F2-B94699AD63FE}"/>
          </ac:picMkLst>
        </pc:picChg>
        <pc:picChg chg="add mod">
          <ac:chgData name="Sandis Punkstins" userId="067ef8700ce1f581" providerId="Windows Live" clId="Web-{00000000-0000-0000-0000-000000000000}" dt="2026-09-07T13:51:04.872" v="419" actId="1076"/>
          <ac:picMkLst>
            <pc:docMk/>
            <pc:sldMk cId="805487996" sldId="273"/>
            <ac:picMk id="15" creationId="{E6D97A2D-0951-455B-8C6D-4D78FDE991BF}"/>
          </ac:picMkLst>
        </pc:picChg>
        <pc:picChg chg="add mod">
          <ac:chgData name="Sandis Punkstins" userId="067ef8700ce1f581" providerId="Windows Live" clId="Web-{00000000-0000-0000-0000-000000000000}" dt="2026-09-07T13:53:20.591" v="434" actId="14100"/>
          <ac:picMkLst>
            <pc:docMk/>
            <pc:sldMk cId="805487996" sldId="273"/>
            <ac:picMk id="16" creationId="{7217D981-12B7-F117-3712-C2F92889216C}"/>
          </ac:picMkLst>
        </pc:picChg>
      </pc:sldChg>
      <pc:sldChg chg="addSp delSp modSp">
        <pc:chgData name="Sandis Punkstins" userId="067ef8700ce1f581" providerId="Windows Live" clId="Web-{00000000-0000-0000-0000-000000000000}" dt="2026-09-07T14:01:21.950" v="455"/>
        <pc:sldMkLst>
          <pc:docMk/>
          <pc:sldMk cId="772271249" sldId="274"/>
        </pc:sldMkLst>
        <pc:spChg chg="mod">
          <ac:chgData name="Sandis Punkstins" userId="067ef8700ce1f581" providerId="Windows Live" clId="Web-{00000000-0000-0000-0000-000000000000}" dt="2026-09-07T13:56:56.950" v="438" actId="20577"/>
          <ac:spMkLst>
            <pc:docMk/>
            <pc:sldMk cId="772271249" sldId="274"/>
            <ac:spMk id="9" creationId="{00000000-0000-0000-0000-000000000000}"/>
          </ac:spMkLst>
        </pc:spChg>
        <pc:spChg chg="mod">
          <ac:chgData name="Sandis Punkstins" userId="067ef8700ce1f581" providerId="Windows Live" clId="Web-{00000000-0000-0000-0000-000000000000}" dt="2026-09-07T14:00:53.185" v="448" actId="20577"/>
          <ac:spMkLst>
            <pc:docMk/>
            <pc:sldMk cId="772271249" sldId="274"/>
            <ac:spMk id="10" creationId="{00000000-0000-0000-0000-000000000000}"/>
          </ac:spMkLst>
        </pc:spChg>
        <pc:picChg chg="del mod">
          <ac:chgData name="Sandis Punkstins" userId="067ef8700ce1f581" providerId="Windows Live" clId="Web-{00000000-0000-0000-0000-000000000000}" dt="2026-09-07T14:01:20.841" v="454"/>
          <ac:picMkLst>
            <pc:docMk/>
            <pc:sldMk cId="772271249" sldId="274"/>
            <ac:picMk id="3" creationId="{00000000-0000-0000-0000-000000000000}"/>
          </ac:picMkLst>
        </pc:picChg>
        <pc:picChg chg="add del mod">
          <ac:chgData name="Sandis Punkstins" userId="067ef8700ce1f581" providerId="Windows Live" clId="Web-{00000000-0000-0000-0000-000000000000}" dt="2026-09-07T13:57:45.482" v="441"/>
          <ac:picMkLst>
            <pc:docMk/>
            <pc:sldMk cId="772271249" sldId="274"/>
            <ac:picMk id="4" creationId="{7173D674-1D50-1F6F-677B-7A0812CBDFD1}"/>
          </ac:picMkLst>
        </pc:picChg>
        <pc:picChg chg="del mod">
          <ac:chgData name="Sandis Punkstins" userId="067ef8700ce1f581" providerId="Windows Live" clId="Web-{00000000-0000-0000-0000-000000000000}" dt="2026-09-07T14:01:21.950" v="455"/>
          <ac:picMkLst>
            <pc:docMk/>
            <pc:sldMk cId="772271249" sldId="274"/>
            <ac:picMk id="5" creationId="{00000000-0000-0000-0000-000000000000}"/>
          </ac:picMkLst>
        </pc:picChg>
        <pc:picChg chg="add mod">
          <ac:chgData name="Sandis Punkstins" userId="067ef8700ce1f581" providerId="Windows Live" clId="Web-{00000000-0000-0000-0000-000000000000}" dt="2026-09-07T13:59:40.341" v="445" actId="14100"/>
          <ac:picMkLst>
            <pc:docMk/>
            <pc:sldMk cId="772271249" sldId="274"/>
            <ac:picMk id="7" creationId="{4BED2212-CE5A-32A7-DBB1-60E74C26267E}"/>
          </ac:picMkLst>
        </pc:picChg>
        <pc:picChg chg="add mod">
          <ac:chgData name="Sandis Punkstins" userId="067ef8700ce1f581" providerId="Windows Live" clId="Web-{00000000-0000-0000-0000-000000000000}" dt="2026-09-07T14:01:14.263" v="453" actId="14100"/>
          <ac:picMkLst>
            <pc:docMk/>
            <pc:sldMk cId="772271249" sldId="274"/>
            <ac:picMk id="11" creationId="{99E22681-4258-15CE-0E74-61D43A432DD0}"/>
          </ac:picMkLst>
        </pc:picChg>
      </pc:sldChg>
      <pc:sldChg chg="delSp modSp">
        <pc:chgData name="Sandis Punkstins" userId="067ef8700ce1f581" providerId="Windows Live" clId="Web-{00000000-0000-0000-0000-000000000000}" dt="2026-08-28T17:28:07.045" v="51" actId="20577"/>
        <pc:sldMkLst>
          <pc:docMk/>
          <pc:sldMk cId="2007679400" sldId="277"/>
        </pc:sldMkLst>
        <pc:spChg chg="mod">
          <ac:chgData name="Sandis Punkstins" userId="067ef8700ce1f581" providerId="Windows Live" clId="Web-{00000000-0000-0000-0000-000000000000}" dt="2026-08-28T17:15:18.317" v="5" actId="20577"/>
          <ac:spMkLst>
            <pc:docMk/>
            <pc:sldMk cId="2007679400" sldId="277"/>
            <ac:spMk id="2" creationId="{00000000-0000-0000-0000-000000000000}"/>
          </ac:spMkLst>
        </pc:spChg>
        <pc:spChg chg="mod">
          <ac:chgData name="Sandis Punkstins" userId="067ef8700ce1f581" providerId="Windows Live" clId="Web-{00000000-0000-0000-0000-000000000000}" dt="2026-08-28T17:21:58.860" v="32" actId="1076"/>
          <ac:spMkLst>
            <pc:docMk/>
            <pc:sldMk cId="2007679400" sldId="277"/>
            <ac:spMk id="24" creationId="{00000000-0000-0000-0000-000000000000}"/>
          </ac:spMkLst>
        </pc:spChg>
        <pc:spChg chg="mod">
          <ac:chgData name="Sandis Punkstins" userId="067ef8700ce1f581" providerId="Windows Live" clId="Web-{00000000-0000-0000-0000-000000000000}" dt="2026-08-28T17:28:07.045" v="51" actId="20577"/>
          <ac:spMkLst>
            <pc:docMk/>
            <pc:sldMk cId="2007679400" sldId="277"/>
            <ac:spMk id="35" creationId="{00000000-0000-0000-0000-000000000000}"/>
          </ac:spMkLst>
        </pc:spChg>
        <pc:spChg chg="mod">
          <ac:chgData name="Sandis Punkstins" userId="067ef8700ce1f581" providerId="Windows Live" clId="Web-{00000000-0000-0000-0000-000000000000}" dt="2026-08-28T17:21:43.375" v="30" actId="1076"/>
          <ac:spMkLst>
            <pc:docMk/>
            <pc:sldMk cId="2007679400" sldId="277"/>
            <ac:spMk id="36" creationId="{00000000-0000-0000-0000-000000000000}"/>
          </ac:spMkLst>
        </pc:spChg>
        <pc:spChg chg="mod">
          <ac:chgData name="Sandis Punkstins" userId="067ef8700ce1f581" providerId="Windows Live" clId="Web-{00000000-0000-0000-0000-000000000000}" dt="2026-08-28T17:20:49.811" v="24" actId="1076"/>
          <ac:spMkLst>
            <pc:docMk/>
            <pc:sldMk cId="2007679400" sldId="277"/>
            <ac:spMk id="39" creationId="{00000000-0000-0000-0000-000000000000}"/>
          </ac:spMkLst>
        </pc:spChg>
        <pc:spChg chg="mod">
          <ac:chgData name="Sandis Punkstins" userId="067ef8700ce1f581" providerId="Windows Live" clId="Web-{00000000-0000-0000-0000-000000000000}" dt="2026-08-28T17:20:40.561" v="23" actId="1076"/>
          <ac:spMkLst>
            <pc:docMk/>
            <pc:sldMk cId="2007679400" sldId="277"/>
            <ac:spMk id="40" creationId="{00000000-0000-0000-0000-000000000000}"/>
          </ac:spMkLst>
        </pc:spChg>
        <pc:picChg chg="mod">
          <ac:chgData name="Sandis Punkstins" userId="067ef8700ce1f581" providerId="Windows Live" clId="Web-{00000000-0000-0000-0000-000000000000}" dt="2026-08-28T17:22:09.298" v="33" actId="1076"/>
          <ac:picMkLst>
            <pc:docMk/>
            <pc:sldMk cId="2007679400" sldId="277"/>
            <ac:picMk id="19" creationId="{00000000-0000-0000-0000-000000000000}"/>
          </ac:picMkLst>
        </pc:picChg>
        <pc:picChg chg="mod">
          <ac:chgData name="Sandis Punkstins" userId="067ef8700ce1f581" providerId="Windows Live" clId="Web-{00000000-0000-0000-0000-000000000000}" dt="2026-08-28T17:23:21.988" v="36" actId="1076"/>
          <ac:picMkLst>
            <pc:docMk/>
            <pc:sldMk cId="2007679400" sldId="277"/>
            <ac:picMk id="21" creationId="{00000000-0000-0000-0000-000000000000}"/>
          </ac:picMkLst>
        </pc:picChg>
        <pc:picChg chg="mod">
          <ac:chgData name="Sandis Punkstins" userId="067ef8700ce1f581" providerId="Windows Live" clId="Web-{00000000-0000-0000-0000-000000000000}" dt="2026-08-28T17:21:38.875" v="29" actId="1076"/>
          <ac:picMkLst>
            <pc:docMk/>
            <pc:sldMk cId="2007679400" sldId="277"/>
            <ac:picMk id="32" creationId="{00000000-0000-0000-0000-000000000000}"/>
          </ac:picMkLst>
        </pc:picChg>
        <pc:picChg chg="mod">
          <ac:chgData name="Sandis Punkstins" userId="067ef8700ce1f581" providerId="Windows Live" clId="Web-{00000000-0000-0000-0000-000000000000}" dt="2026-08-28T17:21:25.156" v="27" actId="1076"/>
          <ac:picMkLst>
            <pc:docMk/>
            <pc:sldMk cId="2007679400" sldId="277"/>
            <ac:picMk id="33" creationId="{00000000-0000-0000-0000-000000000000}"/>
          </ac:picMkLst>
        </pc:picChg>
        <pc:picChg chg="mod">
          <ac:chgData name="Sandis Punkstins" userId="067ef8700ce1f581" providerId="Windows Live" clId="Web-{00000000-0000-0000-0000-000000000000}" dt="2026-08-28T17:20:31.857" v="22" actId="1076"/>
          <ac:picMkLst>
            <pc:docMk/>
            <pc:sldMk cId="2007679400" sldId="277"/>
            <ac:picMk id="34" creationId="{00000000-0000-0000-0000-000000000000}"/>
          </ac:picMkLst>
        </pc:picChg>
      </pc:sldChg>
      <pc:sldChg chg="addSp delSp modSp">
        <pc:chgData name="Sandis Punkstins" userId="067ef8700ce1f581" providerId="Windows Live" clId="Web-{00000000-0000-0000-0000-000000000000}" dt="2026-08-28T18:05:51.460" v="312" actId="14100"/>
        <pc:sldMkLst>
          <pc:docMk/>
          <pc:sldMk cId="2006588096" sldId="278"/>
        </pc:sldMkLst>
        <pc:spChg chg="mod">
          <ac:chgData name="Sandis Punkstins" userId="067ef8700ce1f581" providerId="Windows Live" clId="Web-{00000000-0000-0000-0000-000000000000}" dt="2026-08-28T17:40:18.587" v="91" actId="20577"/>
          <ac:spMkLst>
            <pc:docMk/>
            <pc:sldMk cId="2006588096" sldId="278"/>
            <ac:spMk id="2" creationId="{00000000-0000-0000-0000-000000000000}"/>
          </ac:spMkLst>
        </pc:spChg>
        <pc:spChg chg="mod">
          <ac:chgData name="Sandis Punkstins" userId="067ef8700ce1f581" providerId="Windows Live" clId="Web-{00000000-0000-0000-0000-000000000000}" dt="2026-08-28T17:46:50.318" v="226" actId="20577"/>
          <ac:spMkLst>
            <pc:docMk/>
            <pc:sldMk cId="2006588096" sldId="278"/>
            <ac:spMk id="5" creationId="{00000000-0000-0000-0000-000000000000}"/>
          </ac:spMkLst>
        </pc:spChg>
        <pc:spChg chg="mod">
          <ac:chgData name="Sandis Punkstins" userId="067ef8700ce1f581" providerId="Windows Live" clId="Web-{00000000-0000-0000-0000-000000000000}" dt="2026-08-28T18:05:04.615" v="298"/>
          <ac:spMkLst>
            <pc:docMk/>
            <pc:sldMk cId="2006588096" sldId="278"/>
            <ac:spMk id="11" creationId="{00000000-0000-0000-0000-000000000000}"/>
          </ac:spMkLst>
        </pc:spChg>
        <pc:spChg chg="mod">
          <ac:chgData name="Sandis Punkstins" userId="067ef8700ce1f581" providerId="Windows Live" clId="Web-{00000000-0000-0000-0000-000000000000}" dt="2026-08-28T18:05:38.632" v="311" actId="20577"/>
          <ac:spMkLst>
            <pc:docMk/>
            <pc:sldMk cId="2006588096" sldId="278"/>
            <ac:spMk id="13" creationId="{00000000-0000-0000-0000-000000000000}"/>
          </ac:spMkLst>
        </pc:spChg>
        <pc:spChg chg="mod">
          <ac:chgData name="Sandis Punkstins" userId="067ef8700ce1f581" providerId="Windows Live" clId="Web-{00000000-0000-0000-0000-000000000000}" dt="2026-08-28T17:47:01.021" v="228" actId="20577"/>
          <ac:spMkLst>
            <pc:docMk/>
            <pc:sldMk cId="2006588096" sldId="278"/>
            <ac:spMk id="31" creationId="{37449189-C952-1242-A8FA-FC49E082AC43}"/>
          </ac:spMkLst>
        </pc:spChg>
        <pc:spChg chg="add del mod">
          <ac:chgData name="Sandis Punkstins" userId="067ef8700ce1f581" providerId="Windows Live" clId="Web-{00000000-0000-0000-0000-000000000000}" dt="2026-08-28T17:46:32.723" v="215" actId="14100"/>
          <ac:spMkLst>
            <pc:docMk/>
            <pc:sldMk cId="2006588096" sldId="278"/>
            <ac:spMk id="32" creationId="{4B930C11-2928-1440-83CF-C533F75431EA}"/>
          </ac:spMkLst>
        </pc:spChg>
        <pc:spChg chg="mod">
          <ac:chgData name="Sandis Punkstins" userId="067ef8700ce1f581" providerId="Windows Live" clId="Web-{00000000-0000-0000-0000-000000000000}" dt="2026-08-28T17:48:55.790" v="238" actId="20577"/>
          <ac:spMkLst>
            <pc:docMk/>
            <pc:sldMk cId="2006588096" sldId="278"/>
            <ac:spMk id="35" creationId="{00000000-0000-0000-0000-000000000000}"/>
          </ac:spMkLst>
        </pc:spChg>
        <pc:spChg chg="mod">
          <ac:chgData name="Sandis Punkstins" userId="067ef8700ce1f581" providerId="Windows Live" clId="Web-{00000000-0000-0000-0000-000000000000}" dt="2026-08-28T17:48:38.743" v="235" actId="20577"/>
          <ac:spMkLst>
            <pc:docMk/>
            <pc:sldMk cId="2006588096" sldId="278"/>
            <ac:spMk id="37" creationId="{00000000-0000-0000-0000-000000000000}"/>
          </ac:spMkLst>
        </pc:spChg>
        <pc:picChg chg="mod">
          <ac:chgData name="Sandis Punkstins" userId="067ef8700ce1f581" providerId="Windows Live" clId="Web-{00000000-0000-0000-0000-000000000000}" dt="2026-08-28T18:05:51.460" v="312" actId="14100"/>
          <ac:picMkLst>
            <pc:docMk/>
            <pc:sldMk cId="2006588096" sldId="278"/>
            <ac:picMk id="5123" creationId="{00000000-0000-0000-0000-000000000000}"/>
          </ac:picMkLst>
        </pc:picChg>
        <pc:picChg chg="mod">
          <ac:chgData name="Sandis Punkstins" userId="067ef8700ce1f581" providerId="Windows Live" clId="Web-{00000000-0000-0000-0000-000000000000}" dt="2026-08-28T17:46:11.301" v="211" actId="14100"/>
          <ac:picMkLst>
            <pc:docMk/>
            <pc:sldMk cId="2006588096" sldId="278"/>
            <ac:picMk id="5127" creationId="{00000000-0000-0000-0000-000000000000}"/>
          </ac:picMkLst>
        </pc:picChg>
      </pc:sldChg>
      <pc:sldChg chg="modSp">
        <pc:chgData name="Sandis Punkstins" userId="067ef8700ce1f581" providerId="Windows Live" clId="Web-{00000000-0000-0000-0000-000000000000}" dt="2026-08-28T18:04:46.536" v="297" actId="1076"/>
        <pc:sldMkLst>
          <pc:docMk/>
          <pc:sldMk cId="1696921745" sldId="280"/>
        </pc:sldMkLst>
        <pc:spChg chg="mod">
          <ac:chgData name="Sandis Punkstins" userId="067ef8700ce1f581" providerId="Windows Live" clId="Web-{00000000-0000-0000-0000-000000000000}" dt="2026-08-28T18:04:11.723" v="291" actId="1076"/>
          <ac:spMkLst>
            <pc:docMk/>
            <pc:sldMk cId="1696921745" sldId="280"/>
            <ac:spMk id="4" creationId="{00000000-0000-0000-0000-000000000000}"/>
          </ac:spMkLst>
        </pc:spChg>
        <pc:spChg chg="mod">
          <ac:chgData name="Sandis Punkstins" userId="067ef8700ce1f581" providerId="Windows Live" clId="Web-{00000000-0000-0000-0000-000000000000}" dt="2026-08-28T18:03:39.566" v="285" actId="1076"/>
          <ac:spMkLst>
            <pc:docMk/>
            <pc:sldMk cId="1696921745" sldId="280"/>
            <ac:spMk id="5" creationId="{00000000-0000-0000-0000-000000000000}"/>
          </ac:spMkLst>
        </pc:spChg>
        <pc:spChg chg="mod">
          <ac:chgData name="Sandis Punkstins" userId="067ef8700ce1f581" providerId="Windows Live" clId="Web-{00000000-0000-0000-0000-000000000000}" dt="2026-08-28T18:01:16.624" v="265" actId="1076"/>
          <ac:spMkLst>
            <pc:docMk/>
            <pc:sldMk cId="1696921745" sldId="280"/>
            <ac:spMk id="9" creationId="{00000000-0000-0000-0000-000000000000}"/>
          </ac:spMkLst>
        </pc:spChg>
        <pc:spChg chg="mod">
          <ac:chgData name="Sandis Punkstins" userId="067ef8700ce1f581" providerId="Windows Live" clId="Web-{00000000-0000-0000-0000-000000000000}" dt="2026-08-28T18:02:53.924" v="278" actId="1076"/>
          <ac:spMkLst>
            <pc:docMk/>
            <pc:sldMk cId="1696921745" sldId="280"/>
            <ac:spMk id="10" creationId="{00000000-0000-0000-0000-000000000000}"/>
          </ac:spMkLst>
        </pc:spChg>
        <pc:spChg chg="mod">
          <ac:chgData name="Sandis Punkstins" userId="067ef8700ce1f581" providerId="Windows Live" clId="Web-{00000000-0000-0000-0000-000000000000}" dt="2026-08-28T18:04:35.942" v="296" actId="14100"/>
          <ac:spMkLst>
            <pc:docMk/>
            <pc:sldMk cId="1696921745" sldId="280"/>
            <ac:spMk id="11" creationId="{81E16AA6-BF1A-CE31-B366-41E2A3416006}"/>
          </ac:spMkLst>
        </pc:spChg>
        <pc:spChg chg="mod">
          <ac:chgData name="Sandis Punkstins" userId="067ef8700ce1f581" providerId="Windows Live" clId="Web-{00000000-0000-0000-0000-000000000000}" dt="2026-08-28T18:03:32.331" v="284" actId="1076"/>
          <ac:spMkLst>
            <pc:docMk/>
            <pc:sldMk cId="1696921745" sldId="280"/>
            <ac:spMk id="15" creationId="{00000000-0000-0000-0000-000000000000}"/>
          </ac:spMkLst>
        </pc:spChg>
        <pc:picChg chg="mod">
          <ac:chgData name="Sandis Punkstins" userId="067ef8700ce1f581" providerId="Windows Live" clId="Web-{00000000-0000-0000-0000-000000000000}" dt="2026-08-28T18:04:46.536" v="297" actId="1076"/>
          <ac:picMkLst>
            <pc:docMk/>
            <pc:sldMk cId="1696921745" sldId="280"/>
            <ac:picMk id="3" creationId="{00000000-0000-0000-0000-000000000000}"/>
          </ac:picMkLst>
        </pc:picChg>
        <pc:picChg chg="mod">
          <ac:chgData name="Sandis Punkstins" userId="067ef8700ce1f581" providerId="Windows Live" clId="Web-{00000000-0000-0000-0000-000000000000}" dt="2026-08-28T18:04:04.285" v="289" actId="1076"/>
          <ac:picMkLst>
            <pc:docMk/>
            <pc:sldMk cId="1696921745" sldId="280"/>
            <ac:picMk id="14" creationId="{69BF35F5-1133-EF45-A9E2-514DC5EC2F29}"/>
          </ac:picMkLst>
        </pc:picChg>
        <pc:picChg chg="mod">
          <ac:chgData name="Sandis Punkstins" userId="067ef8700ce1f581" providerId="Windows Live" clId="Web-{00000000-0000-0000-0000-000000000000}" dt="2026-08-28T18:04:07.223" v="290" actId="1076"/>
          <ac:picMkLst>
            <pc:docMk/>
            <pc:sldMk cId="1696921745" sldId="280"/>
            <ac:picMk id="17" creationId="{00000000-0000-0000-0000-000000000000}"/>
          </ac:picMkLst>
        </pc:picChg>
      </pc:sldChg>
    </pc:docChg>
  </pc:docChgLst>
  <pc:docChgLst>
    <pc:chgData name="Sandis Punkstins" userId="067ef8700ce1f581" providerId="Windows Live" clId="Web-{E91FBBC9-C671-05CF-0D05-0832AE8ACE80}"/>
    <pc:docChg chg="modSld">
      <pc:chgData name="Sandis Punkstins" userId="067ef8700ce1f581" providerId="Windows Live" clId="Web-{E91FBBC9-C671-05CF-0D05-0832AE8ACE80}" dt="2026-09-08T14:38:26.372" v="72" actId="20577"/>
      <pc:docMkLst>
        <pc:docMk/>
      </pc:docMkLst>
      <pc:sldChg chg="addSp delSp modSp">
        <pc:chgData name="Sandis Punkstins" userId="067ef8700ce1f581" providerId="Windows Live" clId="Web-{E91FBBC9-C671-05CF-0D05-0832AE8ACE80}" dt="2026-09-08T14:38:26.372" v="72" actId="20577"/>
        <pc:sldMkLst>
          <pc:docMk/>
          <pc:sldMk cId="2007679400" sldId="277"/>
        </pc:sldMkLst>
        <pc:spChg chg="mod">
          <ac:chgData name="Sandis Punkstins" userId="067ef8700ce1f581" providerId="Windows Live" clId="Web-{E91FBBC9-C671-05CF-0D05-0832AE8ACE80}" dt="2026-09-08T14:38:26.372" v="72" actId="20577"/>
          <ac:spMkLst>
            <pc:docMk/>
            <pc:sldMk cId="2007679400" sldId="277"/>
            <ac:spMk id="35" creationId="{00000000-0000-0000-0000-000000000000}"/>
          </ac:spMkLst>
        </pc:spChg>
        <pc:picChg chg="add del mod">
          <ac:chgData name="Sandis Punkstins" userId="067ef8700ce1f581" providerId="Windows Live" clId="Web-{E91FBBC9-C671-05CF-0D05-0832AE8ACE80}" dt="2026-09-08T14:30:33.276" v="48"/>
          <ac:picMkLst>
            <pc:docMk/>
            <pc:sldMk cId="2007679400" sldId="277"/>
            <ac:picMk id="4" creationId="{22F03353-A476-6331-1890-B1B303585200}"/>
          </ac:picMkLst>
        </pc:picChg>
        <pc:picChg chg="add mod modCrop">
          <ac:chgData name="Sandis Punkstins" userId="067ef8700ce1f581" providerId="Windows Live" clId="Web-{E91FBBC9-C671-05CF-0D05-0832AE8ACE80}" dt="2026-09-08T14:32:27.018" v="60" actId="1076"/>
          <ac:picMkLst>
            <pc:docMk/>
            <pc:sldMk cId="2007679400" sldId="277"/>
            <ac:picMk id="5" creationId="{72CFE61F-9750-DC60-A5F6-89FD1E37F05A}"/>
          </ac:picMkLst>
        </pc:picChg>
        <pc:picChg chg="mod">
          <ac:chgData name="Sandis Punkstins" userId="067ef8700ce1f581" providerId="Windows Live" clId="Web-{E91FBBC9-C671-05CF-0D05-0832AE8ACE80}" dt="2026-09-08T14:32:12.814" v="57" actId="14100"/>
          <ac:picMkLst>
            <pc:docMk/>
            <pc:sldMk cId="2007679400" sldId="277"/>
            <ac:picMk id="14" creationId="{00000000-0000-0000-0000-000000000000}"/>
          </ac:picMkLst>
        </pc:picChg>
        <pc:picChg chg="mod">
          <ac:chgData name="Sandis Punkstins" userId="067ef8700ce1f581" providerId="Windows Live" clId="Web-{E91FBBC9-C671-05CF-0D05-0832AE8ACE80}" dt="2026-09-08T14:32:05.407" v="56" actId="14100"/>
          <ac:picMkLst>
            <pc:docMk/>
            <pc:sldMk cId="2007679400" sldId="277"/>
            <ac:picMk id="19" creationId="{00000000-0000-0000-0000-000000000000}"/>
          </ac:picMkLst>
        </pc:picChg>
        <pc:picChg chg="mod">
          <ac:chgData name="Sandis Punkstins" userId="067ef8700ce1f581" providerId="Windows Live" clId="Web-{E91FBBC9-C671-05CF-0D05-0832AE8ACE80}" dt="2026-09-08T14:32:00.891" v="55" actId="14100"/>
          <ac:picMkLst>
            <pc:docMk/>
            <pc:sldMk cId="2007679400" sldId="277"/>
            <ac:picMk id="20" creationId="{00000000-0000-0000-0000-000000000000}"/>
          </ac:picMkLst>
        </pc:picChg>
        <pc:picChg chg="del">
          <ac:chgData name="Sandis Punkstins" userId="067ef8700ce1f581" providerId="Windows Live" clId="Web-{E91FBBC9-C671-05CF-0D05-0832AE8ACE80}" dt="2026-09-08T14:31:46.312" v="52"/>
          <ac:picMkLst>
            <pc:docMk/>
            <pc:sldMk cId="2007679400" sldId="277"/>
            <ac:picMk id="26" creationId="{00000000-0000-0000-0000-000000000000}"/>
          </ac:picMkLst>
        </pc:picChg>
      </pc:sldChg>
      <pc:sldChg chg="addSp delSp modSp">
        <pc:chgData name="Sandis Punkstins" userId="067ef8700ce1f581" providerId="Windows Live" clId="Web-{E91FBBC9-C671-05CF-0D05-0832AE8ACE80}" dt="2026-09-08T14:09:43.483" v="41" actId="20577"/>
        <pc:sldMkLst>
          <pc:docMk/>
          <pc:sldMk cId="2006588096" sldId="278"/>
        </pc:sldMkLst>
        <pc:spChg chg="mod">
          <ac:chgData name="Sandis Punkstins" userId="067ef8700ce1f581" providerId="Windows Live" clId="Web-{E91FBBC9-C671-05CF-0D05-0832AE8ACE80}" dt="2026-09-08T14:09:43.483" v="41" actId="20577"/>
          <ac:spMkLst>
            <pc:docMk/>
            <pc:sldMk cId="2006588096" sldId="278"/>
            <ac:spMk id="11" creationId="{00000000-0000-0000-0000-000000000000}"/>
          </ac:spMkLst>
        </pc:spChg>
        <pc:picChg chg="add del mod">
          <ac:chgData name="Sandis Punkstins" userId="067ef8700ce1f581" providerId="Windows Live" clId="Web-{E91FBBC9-C671-05CF-0D05-0832AE8ACE80}" dt="2026-09-08T14:08:03.430" v="2"/>
          <ac:picMkLst>
            <pc:docMk/>
            <pc:sldMk cId="2006588096" sldId="278"/>
            <ac:picMk id="4" creationId="{9F574288-01AA-79C9-B973-2DDEAD4B1F03}"/>
          </ac:picMkLst>
        </pc:picChg>
        <pc:picChg chg="add mod modCrop">
          <ac:chgData name="Sandis Punkstins" userId="067ef8700ce1f581" providerId="Windows Live" clId="Web-{E91FBBC9-C671-05CF-0D05-0832AE8ACE80}" dt="2026-09-08T14:08:46.495" v="10" actId="1076"/>
          <ac:picMkLst>
            <pc:docMk/>
            <pc:sldMk cId="2006588096" sldId="278"/>
            <ac:picMk id="7" creationId="{ED472A50-68D0-CECD-0280-1ED88DD15934}"/>
          </ac:picMkLst>
        </pc:picChg>
        <pc:picChg chg="del mod">
          <ac:chgData name="Sandis Punkstins" userId="067ef8700ce1f581" providerId="Windows Live" clId="Web-{E91FBBC9-C671-05CF-0D05-0832AE8ACE80}" dt="2026-09-08T14:08:48.792" v="11"/>
          <ac:picMkLst>
            <pc:docMk/>
            <pc:sldMk cId="2006588096" sldId="278"/>
            <ac:picMk id="5121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5BA4FB-2F34-924C-B5B2-DA26BBF78EE1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53D6DC-AA34-9C47-8063-6C55B82D4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89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3D6DC-AA34-9C47-8063-6C55B82D470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614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8EC-E6C3-514B-8E71-AE038E701C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9DEF-1DC4-6347-AD3B-A2C6B27B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1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8EC-E6C3-514B-8E71-AE038E701C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9DEF-1DC4-6347-AD3B-A2C6B27B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498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8EC-E6C3-514B-8E71-AE038E701C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9DEF-1DC4-6347-AD3B-A2C6B27B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707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8EC-E6C3-514B-8E71-AE038E701C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9DEF-1DC4-6347-AD3B-A2C6B27B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964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8EC-E6C3-514B-8E71-AE038E701C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9DEF-1DC4-6347-AD3B-A2C6B27B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18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8EC-E6C3-514B-8E71-AE038E701C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9DEF-1DC4-6347-AD3B-A2C6B27B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018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8EC-E6C3-514B-8E71-AE038E701C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9DEF-1DC4-6347-AD3B-A2C6B27B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4929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8EC-E6C3-514B-8E71-AE038E701C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9DEF-1DC4-6347-AD3B-A2C6B27B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7995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t-EE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96A738EC-E6C3-514B-8E71-AE038E701C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18AA9DEF-1DC4-6347-AD3B-A2C6B27B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696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t-EE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8EC-E6C3-514B-8E71-AE038E701C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9DEF-1DC4-6347-AD3B-A2C6B27B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221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8EC-E6C3-514B-8E71-AE038E701C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9DEF-1DC4-6347-AD3B-A2C6B27B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4589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t-EE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t-E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8EC-E6C3-514B-8E71-AE038E701C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9DEF-1DC4-6347-AD3B-A2C6B27B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0255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t-E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8EC-E6C3-514B-8E71-AE038E701C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9DEF-1DC4-6347-AD3B-A2C6B27B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125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t-EE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8EC-E6C3-514B-8E71-AE038E701C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9DEF-1DC4-6347-AD3B-A2C6B27B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636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t-EE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8EC-E6C3-514B-8E71-AE038E701C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9DEF-1DC4-6347-AD3B-A2C6B27B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1525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8EC-E6C3-514B-8E71-AE038E701C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9DEF-1DC4-6347-AD3B-A2C6B27B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582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8EC-E6C3-514B-8E71-AE038E701C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9DEF-1DC4-6347-AD3B-A2C6B27B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493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96A738EC-E6C3-514B-8E71-AE038E701C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18AA9DEF-1DC4-6347-AD3B-A2C6B27B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9381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enskalna.lv" TargetMode="External"/><Relationship Id="rId2" Type="http://schemas.openxmlformats.org/officeDocument/2006/relationships/hyperlink" Target="mailto:diana@estlanda.ee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emf"/><Relationship Id="rId4" Type="http://schemas.openxmlformats.org/officeDocument/2006/relationships/hyperlink" Target="mailto:sandis@agenskalna.lv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.emf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tiff"/><Relationship Id="rId9" Type="http://schemas.openxmlformats.org/officeDocument/2006/relationships/image" Target="../media/image16.png"/><Relationship Id="rId1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gif"/><Relationship Id="rId11" Type="http://schemas.openxmlformats.org/officeDocument/2006/relationships/image" Target="../media/image29.jpeg"/><Relationship Id="rId5" Type="http://schemas.openxmlformats.org/officeDocument/2006/relationships/image" Target="../media/image24.png"/><Relationship Id="rId10" Type="http://schemas.openxmlformats.org/officeDocument/2006/relationships/image" Target="../media/image2.emf"/><Relationship Id="rId4" Type="http://schemas.openxmlformats.org/officeDocument/2006/relationships/image" Target="../media/image23.png"/><Relationship Id="rId9" Type="http://schemas.openxmlformats.org/officeDocument/2006/relationships/image" Target="../media/image2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image" Target="../media/image31.png"/><Relationship Id="rId7" Type="http://schemas.openxmlformats.org/officeDocument/2006/relationships/image" Target="../media/image35.tif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18936" y="3234726"/>
            <a:ext cx="42577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/>
              <a:t>PRESTIGE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88704" y="5333493"/>
            <a:ext cx="9337813" cy="6463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dirty="0" err="1"/>
              <a:t>Diāna</a:t>
            </a:r>
            <a:r>
              <a:rPr lang="en-US" dirty="0"/>
              <a:t> Tali   Tel: +372 58164078  e-pasts:  </a:t>
            </a:r>
            <a:r>
              <a:rPr lang="en-US" dirty="0">
                <a:hlinkClick r:id="rId2"/>
              </a:rPr>
              <a:t>diana@estlanda.ee</a:t>
            </a:r>
            <a:r>
              <a:rPr lang="en-US" dirty="0"/>
              <a:t>     </a:t>
            </a:r>
            <a:r>
              <a:rPr lang="en-US" dirty="0">
                <a:hlinkClick r:id="rId3"/>
              </a:rPr>
              <a:t>www.agenskalna.lv</a:t>
            </a:r>
            <a:endParaRPr lang="lv-LV" dirty="0"/>
          </a:p>
          <a:p>
            <a:r>
              <a:rPr lang="en-US" dirty="0"/>
              <a:t>Sandis </a:t>
            </a:r>
            <a:r>
              <a:rPr lang="en-US" dirty="0" err="1"/>
              <a:t>Punkstiņš</a:t>
            </a:r>
            <a:r>
              <a:rPr lang="en-US" dirty="0"/>
              <a:t> Tel: +37129130904 e-pasts: </a:t>
            </a:r>
            <a:r>
              <a:rPr lang="en-US" dirty="0">
                <a:hlinkClick r:id="rId4"/>
              </a:rPr>
              <a:t>sandis@agenskalna.lv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763DFF-31EC-6200-62A1-F1AEECB4EBDC}"/>
              </a:ext>
            </a:extLst>
          </p:cNvPr>
          <p:cNvSpPr txBox="1"/>
          <p:nvPr/>
        </p:nvSpPr>
        <p:spPr>
          <a:xfrm>
            <a:off x="1306605" y="4133164"/>
            <a:ext cx="108821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7200" b="0" i="0">
                <a:effectLst/>
                <a:latin typeface="Google Sans"/>
              </a:rPr>
              <a:t>Mazā Nometņu </a:t>
            </a:r>
            <a:r>
              <a:rPr lang="en-US" sz="7200"/>
              <a:t>80 </a:t>
            </a:r>
            <a:r>
              <a:rPr lang="en-GB" sz="7200" b="0" i="0" err="1">
                <a:effectLst/>
                <a:latin typeface="Google Sans Text"/>
              </a:rPr>
              <a:t>Rīga</a:t>
            </a:r>
            <a:r>
              <a:rPr lang="en-US" sz="720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1A9E62-CD16-50DF-7DDA-188ACD4BB2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936" y="274607"/>
            <a:ext cx="4188942" cy="2960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514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eppo di gre Multi.png"/>
          <p:cNvSpPr>
            <a:spLocks noChangeAspect="1" noChangeArrowheads="1"/>
          </p:cNvSpPr>
          <p:nvPr/>
        </p:nvSpPr>
        <p:spPr bwMode="auto">
          <a:xfrm>
            <a:off x="0" y="0"/>
            <a:ext cx="2762250" cy="276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93139" y="6213849"/>
            <a:ext cx="2257285" cy="52322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  <a:latin typeface="Times New Roman"/>
                <a:ea typeface="Times New Roman" charset="0"/>
                <a:cs typeface="Times New Roman"/>
              </a:rPr>
              <a:t>Bergamo gris R10 60x60cm</a:t>
            </a:r>
            <a:r>
              <a:rPr lang="en-US" sz="1400" dirty="0">
                <a:latin typeface="Times New Roman"/>
                <a:ea typeface="Times New Roman" charset="0"/>
                <a:cs typeface="Times New Roman"/>
              </a:rPr>
              <a:t> </a:t>
            </a:r>
            <a:endParaRPr lang="lv-LV" dirty="0"/>
          </a:p>
          <a:p>
            <a:endParaRPr lang="en-US" sz="140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7" name="AutoShape 4" descr="eppo di gre white.png"/>
          <p:cNvSpPr>
            <a:spLocks noChangeAspect="1" noChangeArrowheads="1"/>
          </p:cNvSpPr>
          <p:nvPr/>
        </p:nvSpPr>
        <p:spPr bwMode="auto">
          <a:xfrm>
            <a:off x="0" y="0"/>
            <a:ext cx="2781300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809281" y="1181988"/>
            <a:ext cx="1070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PRESTIGE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86304" y="3286031"/>
            <a:ext cx="468002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>
                <a:latin typeface="Times New Roman"/>
                <a:ea typeface="Times New Roman" charset="0"/>
                <a:cs typeface="Times New Roman"/>
              </a:rPr>
              <a:t>Bergamo </a:t>
            </a:r>
            <a:r>
              <a:rPr lang="en-US" sz="1400" dirty="0" err="1">
                <a:latin typeface="Times New Roman"/>
                <a:ea typeface="Times New Roman" charset="0"/>
                <a:cs typeface="Times New Roman"/>
              </a:rPr>
              <a:t>marfil</a:t>
            </a:r>
            <a:r>
              <a:rPr lang="en-US" sz="1400" dirty="0">
                <a:latin typeface="Times New Roman"/>
                <a:ea typeface="Times New Roman" charset="0"/>
                <a:cs typeface="Times New Roman"/>
              </a:rPr>
              <a:t> </a:t>
            </a:r>
            <a:r>
              <a:rPr lang="en-US" sz="1400" dirty="0" err="1">
                <a:latin typeface="Times New Roman"/>
                <a:ea typeface="Times New Roman" charset="0"/>
                <a:cs typeface="Times New Roman"/>
              </a:rPr>
              <a:t>rect</a:t>
            </a:r>
            <a:r>
              <a:rPr lang="en-US" sz="1400" dirty="0">
                <a:latin typeface="Times New Roman"/>
                <a:ea typeface="Times New Roman" charset="0"/>
                <a:cs typeface="Times New Roman"/>
              </a:rPr>
              <a:t> R10  60x60cm </a:t>
            </a:r>
          </a:p>
          <a:p>
            <a:endParaRPr lang="en-US" sz="1400"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1DFC21B-FB4D-8D09-5969-93D6A5DE6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9338" y="0"/>
            <a:ext cx="1672662" cy="1181988"/>
          </a:xfrm>
          <a:prstGeom prst="rect">
            <a:avLst/>
          </a:prstGeom>
        </p:spPr>
      </p:pic>
      <p:pic>
        <p:nvPicPr>
          <p:cNvPr id="15" name="Attēls 14">
            <a:extLst>
              <a:ext uri="{FF2B5EF4-FFF2-40B4-BE49-F238E27FC236}">
                <a16:creationId xmlns:a16="http://schemas.microsoft.com/office/drawing/2014/main" id="{E6D97A2D-0951-455B-8C6D-4D78FDE991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8135" y="506095"/>
            <a:ext cx="2777490" cy="2787650"/>
          </a:xfrm>
          <a:prstGeom prst="rect">
            <a:avLst/>
          </a:prstGeom>
        </p:spPr>
      </p:pic>
      <p:pic>
        <p:nvPicPr>
          <p:cNvPr id="16" name="Attēls 15">
            <a:extLst>
              <a:ext uri="{FF2B5EF4-FFF2-40B4-BE49-F238E27FC236}">
                <a16:creationId xmlns:a16="http://schemas.microsoft.com/office/drawing/2014/main" id="{7217D981-12B7-F117-3712-C2F9288921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8135" y="3655695"/>
            <a:ext cx="2777490" cy="24523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1791DB-13E8-8212-B2B4-D187523BBC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7619" y="3423920"/>
            <a:ext cx="4282281" cy="3200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B93E95-2464-D6C5-DB6E-12F46BF92A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7450" y="508000"/>
            <a:ext cx="4282620" cy="257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487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805707" y="1181988"/>
            <a:ext cx="1070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PRESTIGE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2536" y="2881630"/>
            <a:ext cx="410886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>
                <a:latin typeface="Times New Roman"/>
                <a:ea typeface="Times New Roman" charset="0"/>
                <a:cs typeface="Times New Roman"/>
              </a:rPr>
              <a:t>Charisma black </a:t>
            </a:r>
            <a:r>
              <a:rPr lang="en-US" sz="1400" dirty="0" err="1">
                <a:latin typeface="Times New Roman"/>
                <a:ea typeface="Times New Roman" charset="0"/>
                <a:cs typeface="Times New Roman"/>
              </a:rPr>
              <a:t>rect</a:t>
            </a:r>
            <a:r>
              <a:rPr lang="en-US" sz="1400" dirty="0">
                <a:latin typeface="Times New Roman"/>
                <a:ea typeface="Times New Roman" charset="0"/>
                <a:cs typeface="Times New Roman"/>
              </a:rPr>
              <a:t> R10 60x60cm </a:t>
            </a:r>
            <a:endParaRPr lang="lv-LV" dirty="0"/>
          </a:p>
          <a:p>
            <a:endParaRPr lang="en-US" sz="140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82536" y="5702296"/>
            <a:ext cx="2085827" cy="307777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en-US" sz="1400" dirty="0">
                <a:latin typeface="Times New Roman"/>
                <a:ea typeface="Times New Roman" charset="0"/>
                <a:cs typeface="Times New Roman"/>
              </a:rPr>
              <a:t>Journei </a:t>
            </a:r>
            <a:r>
              <a:rPr lang="en-US" sz="1400" dirty="0" err="1">
                <a:latin typeface="Times New Roman"/>
                <a:ea typeface="Times New Roman" charset="0"/>
                <a:cs typeface="Times New Roman"/>
              </a:rPr>
              <a:t>otta</a:t>
            </a:r>
            <a:r>
              <a:rPr lang="en-US" sz="1400" dirty="0">
                <a:latin typeface="Times New Roman"/>
                <a:ea typeface="Times New Roman" charset="0"/>
                <a:cs typeface="Times New Roman"/>
              </a:rPr>
              <a:t> R10 60x60cm</a:t>
            </a:r>
            <a:endParaRPr lang="lv-LV" dirty="0">
              <a:latin typeface="Times New Roman"/>
              <a:cs typeface="Times New Roman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E454E9B-105D-5E54-8775-9F355B2165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9338" y="0"/>
            <a:ext cx="1672662" cy="1181988"/>
          </a:xfrm>
          <a:prstGeom prst="rect">
            <a:avLst/>
          </a:prstGeom>
        </p:spPr>
      </p:pic>
      <p:pic>
        <p:nvPicPr>
          <p:cNvPr id="7" name="Attēls 6">
            <a:extLst>
              <a:ext uri="{FF2B5EF4-FFF2-40B4-BE49-F238E27FC236}">
                <a16:creationId xmlns:a16="http://schemas.microsoft.com/office/drawing/2014/main" id="{4BED2212-CE5A-32A7-DBB1-60E74C2626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160" y="553720"/>
            <a:ext cx="2489200" cy="2326640"/>
          </a:xfrm>
          <a:prstGeom prst="rect">
            <a:avLst/>
          </a:prstGeom>
        </p:spPr>
      </p:pic>
      <p:pic>
        <p:nvPicPr>
          <p:cNvPr id="11" name="Attēls 10">
            <a:extLst>
              <a:ext uri="{FF2B5EF4-FFF2-40B4-BE49-F238E27FC236}">
                <a16:creationId xmlns:a16="http://schemas.microsoft.com/office/drawing/2014/main" id="{99E22681-4258-15CE-0E74-61D43A432D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557" y="3237230"/>
            <a:ext cx="2488565" cy="24358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443E954-BB14-2D36-A977-20E5ACEDBE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1930" y="1615440"/>
            <a:ext cx="6934380" cy="408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271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1318" y="245382"/>
            <a:ext cx="5016351" cy="683521"/>
          </a:xfrm>
        </p:spPr>
        <p:txBody>
          <a:bodyPr>
            <a:normAutofit/>
          </a:bodyPr>
          <a:lstStyle/>
          <a:p>
            <a:r>
              <a:rPr lang="en-US" sz="3100" dirty="0" err="1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580000" scaled="0"/>
                  <a:tileRect/>
                </a:gradFill>
                <a:latin typeface="Times New Roman"/>
                <a:cs typeface="Times New Roman"/>
              </a:rPr>
              <a:t>SANtehnika</a:t>
            </a:r>
            <a:r>
              <a:rPr lang="en-US" dirty="0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580000" scaled="0"/>
                  <a:tileRect/>
                </a:gradFill>
              </a:rPr>
              <a:t>                              </a:t>
            </a:r>
          </a:p>
        </p:txBody>
      </p:sp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379" y="1236959"/>
            <a:ext cx="1027795" cy="66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9784" y="2089177"/>
            <a:ext cx="1009390" cy="576020"/>
          </a:xfrm>
          <a:prstGeom prst="rect">
            <a:avLst/>
          </a:prstGeom>
        </p:spPr>
      </p:pic>
      <p:pic>
        <p:nvPicPr>
          <p:cNvPr id="14" name="Picture 13" descr="A picture containing floor, indoor, toilet, dishware&#10;&#10;Description automatically generated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20" y="1299364"/>
            <a:ext cx="1910781" cy="1353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 descr="A picture containing indoor, toilet, bathroom&#10;&#10;Description automatically generated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488" y="4470370"/>
            <a:ext cx="1410129" cy="2006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 descr="A picture containing indoor, wall&#10;&#10;Description automatically generated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35" y="4508430"/>
            <a:ext cx="1407160" cy="201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 descr="A picture containing kitchenware&#10;&#10;Description automatically generated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291" y="1551382"/>
            <a:ext cx="998578" cy="931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 descr="A sink with a faucet&#10;&#10;Description automatically generated with medium confidence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085" y="1231252"/>
            <a:ext cx="1893727" cy="1483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Picture 31" descr="A picture containing metalware, lock&#10;&#10;Description automatically generated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020" y="3184970"/>
            <a:ext cx="1370965" cy="786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Picture 32" descr="A picture containing plane, metalware, air&#10;&#10;Description automatically generated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8635" y="3327210"/>
            <a:ext cx="1326515" cy="687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Picture 33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335" y="4295833"/>
            <a:ext cx="678180" cy="2172335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Rectangle 34"/>
          <p:cNvSpPr/>
          <p:nvPr/>
        </p:nvSpPr>
        <p:spPr>
          <a:xfrm>
            <a:off x="8248963" y="1892693"/>
            <a:ext cx="3415892" cy="378565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buFont typeface="+mj-lt"/>
              <a:buAutoNum type="arabicPeriod"/>
            </a:pPr>
            <a:r>
              <a:rPr lang="en-US" sz="1600" dirty="0">
                <a:latin typeface="Times New Roman"/>
                <a:ea typeface="Times New Roman" charset="0"/>
                <a:cs typeface="Times New Roman"/>
              </a:rPr>
              <a:t> RAK Resort piekārtais pods </a:t>
            </a:r>
          </a:p>
          <a:p>
            <a:pPr>
              <a:buAutoNum type="arabicPeriod"/>
            </a:pPr>
            <a:r>
              <a:rPr lang="en-US" sz="1600" dirty="0">
                <a:latin typeface="Times New Roman"/>
                <a:cs typeface="Times New Roman"/>
              </a:rPr>
              <a:t>WC skalošanas poga - hromēta vai melna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sz="1600" dirty="0">
                <a:latin typeface="Times New Roman"/>
                <a:ea typeface="Times New Roman" charset="0"/>
                <a:cs typeface="Times New Roman"/>
              </a:rPr>
              <a:t> </a:t>
            </a:r>
            <a:r>
              <a:rPr lang="en-US" sz="1600" dirty="0" err="1">
                <a:latin typeface="Times New Roman"/>
                <a:ea typeface="Times New Roman" charset="0"/>
                <a:cs typeface="Times New Roman"/>
              </a:rPr>
              <a:t>Izlietne</a:t>
            </a:r>
            <a:r>
              <a:rPr lang="en-US" sz="1600" dirty="0">
                <a:latin typeface="Times New Roman"/>
                <a:ea typeface="Times New Roman" charset="0"/>
                <a:cs typeface="Times New Roman"/>
              </a:rPr>
              <a:t> Catalano New Light 62x48 </a:t>
            </a:r>
          </a:p>
          <a:p>
            <a:pPr>
              <a:buFont typeface="+mj-lt"/>
              <a:buAutoNum type="arabicPeriod"/>
            </a:pPr>
            <a:r>
              <a:rPr lang="en-US" sz="1600" dirty="0">
                <a:latin typeface="Times New Roman"/>
                <a:ea typeface="Times New Roman" charset="0"/>
                <a:cs typeface="Times New Roman"/>
              </a:rPr>
              <a:t> Damixa Pine Medium izlietnes maisītājs</a:t>
            </a:r>
            <a:endParaRPr lang="en-US" sz="1600">
              <a:latin typeface="Times New Roman"/>
              <a:ea typeface="Times New Roman" charset="0"/>
              <a:cs typeface="Times New Roman"/>
            </a:endParaRPr>
          </a:p>
          <a:p>
            <a:pPr>
              <a:buAutoNum type="arabicPeriod"/>
            </a:pPr>
            <a:r>
              <a:rPr lang="en-US" sz="1600" dirty="0">
                <a:latin typeface="Times New Roman"/>
                <a:ea typeface="Times New Roman" charset="0"/>
                <a:cs typeface="Times New Roman"/>
              </a:rPr>
              <a:t>Vanna  </a:t>
            </a:r>
            <a:r>
              <a:rPr lang="en-US" sz="1600">
                <a:latin typeface="Times New Roman"/>
                <a:ea typeface="Times New Roman" charset="0"/>
                <a:cs typeface="Times New Roman"/>
              </a:rPr>
              <a:t>Ravac</a:t>
            </a:r>
            <a:r>
              <a:rPr lang="en-US" sz="1600" dirty="0">
                <a:latin typeface="Times New Roman"/>
                <a:ea typeface="Times New Roman" charset="0"/>
                <a:cs typeface="Times New Roman"/>
              </a:rPr>
              <a:t> City </a:t>
            </a:r>
            <a:r>
              <a:rPr lang="en-US" sz="1600" dirty="0" err="1">
                <a:latin typeface="Times New Roman"/>
                <a:ea typeface="Times New Roman" charset="0"/>
                <a:cs typeface="Times New Roman"/>
              </a:rPr>
              <a:t>standarta</a:t>
            </a:r>
            <a:r>
              <a:rPr lang="en-US" sz="1600" dirty="0">
                <a:latin typeface="Times New Roman"/>
                <a:ea typeface="Times New Roman" charset="0"/>
                <a:cs typeface="Times New Roman"/>
              </a:rPr>
              <a:t> </a:t>
            </a:r>
            <a:r>
              <a:rPr lang="en-US" sz="1600" dirty="0" err="1">
                <a:latin typeface="Times New Roman"/>
                <a:ea typeface="Times New Roman" charset="0"/>
                <a:cs typeface="Times New Roman"/>
              </a:rPr>
              <a:t>komplektācijā</a:t>
            </a:r>
            <a:r>
              <a:rPr lang="en-US" sz="1600" dirty="0">
                <a:latin typeface="Times New Roman"/>
                <a:ea typeface="Times New Roman" charset="0"/>
                <a:cs typeface="Times New Roman"/>
              </a:rPr>
              <a:t> </a:t>
            </a:r>
            <a:r>
              <a:rPr lang="en-US" sz="1600" dirty="0" err="1">
                <a:latin typeface="Times New Roman"/>
                <a:ea typeface="Times New Roman" charset="0"/>
                <a:cs typeface="Times New Roman"/>
              </a:rPr>
              <a:t>ar</a:t>
            </a:r>
            <a:r>
              <a:rPr lang="en-US" sz="1600" dirty="0">
                <a:latin typeface="Times New Roman"/>
                <a:ea typeface="Times New Roman" charset="0"/>
                <a:cs typeface="Times New Roman"/>
              </a:rPr>
              <a:t> </a:t>
            </a:r>
            <a:r>
              <a:rPr lang="en-US" sz="1600" dirty="0" err="1">
                <a:latin typeface="Times New Roman"/>
                <a:ea typeface="Times New Roman" charset="0"/>
                <a:cs typeface="Times New Roman"/>
              </a:rPr>
              <a:t>baltu</a:t>
            </a:r>
            <a:r>
              <a:rPr lang="en-US" sz="1600" dirty="0">
                <a:latin typeface="Times New Roman"/>
                <a:ea typeface="Times New Roman" charset="0"/>
                <a:cs typeface="Times New Roman"/>
              </a:rPr>
              <a:t> </a:t>
            </a:r>
            <a:r>
              <a:rPr lang="en-US" sz="1600" dirty="0" err="1">
                <a:latin typeface="Times New Roman"/>
                <a:ea typeface="Times New Roman" charset="0"/>
                <a:cs typeface="Times New Roman"/>
              </a:rPr>
              <a:t>priekšējo</a:t>
            </a:r>
            <a:r>
              <a:rPr lang="en-US" sz="1600" dirty="0">
                <a:latin typeface="Times New Roman"/>
                <a:ea typeface="Times New Roman" charset="0"/>
                <a:cs typeface="Times New Roman"/>
              </a:rPr>
              <a:t> </a:t>
            </a:r>
            <a:r>
              <a:rPr lang="en-US" sz="1600" dirty="0" err="1">
                <a:latin typeface="Times New Roman"/>
                <a:ea typeface="Times New Roman" charset="0"/>
                <a:cs typeface="Times New Roman"/>
              </a:rPr>
              <a:t>paneli</a:t>
            </a:r>
            <a:endParaRPr lang="en-US" dirty="0">
              <a:latin typeface="Century Gothic"/>
              <a:cs typeface="Times New Roman"/>
            </a:endParaRPr>
          </a:p>
          <a:p>
            <a:pPr>
              <a:buFont typeface="+mj-lt"/>
              <a:buAutoNum type="arabicPeriod"/>
            </a:pPr>
            <a:r>
              <a:rPr lang="en-US" sz="1600" dirty="0">
                <a:latin typeface="Times New Roman"/>
                <a:ea typeface="Times New Roman" charset="0"/>
                <a:cs typeface="Times New Roman"/>
              </a:rPr>
              <a:t> Damixa Thermixa 700 termostatiskais vannas un dušas maisītājs</a:t>
            </a:r>
          </a:p>
          <a:p>
            <a:pPr>
              <a:buFont typeface="+mj-lt"/>
              <a:buAutoNum type="arabicPeriod"/>
            </a:pPr>
            <a:r>
              <a:rPr lang="en-US" sz="1600" dirty="0">
                <a:latin typeface="Times New Roman"/>
                <a:ea typeface="Times New Roman" charset="0"/>
                <a:cs typeface="Times New Roman"/>
              </a:rPr>
              <a:t> Flīzēts dušas traps</a:t>
            </a:r>
            <a:endParaRPr lang="en-US" sz="1600" dirty="0">
              <a:latin typeface="Times New Roman"/>
              <a:ea typeface="Times New Roman" charset="0"/>
              <a:cs typeface="Times New Roman" charset="0"/>
            </a:endParaRPr>
          </a:p>
          <a:p>
            <a:pPr>
              <a:buAutoNum type="arabicPeriod"/>
            </a:pPr>
            <a:r>
              <a:rPr lang="en-US" sz="1600" dirty="0">
                <a:latin typeface="Times New Roman"/>
                <a:ea typeface="Times New Roman" charset="0"/>
                <a:cs typeface="Times New Roman"/>
              </a:rPr>
              <a:t>Dušas sānu stikls alumīnija rāmī, sniedzas līdz griestiem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sz="1600" dirty="0">
                <a:latin typeface="Times New Roman"/>
                <a:ea typeface="Times New Roman" charset="0"/>
                <a:cs typeface="Times New Roman"/>
              </a:rPr>
              <a:t> Damixa Pine Plus dušas komplekts</a:t>
            </a:r>
            <a:endParaRPr lang="en-US" sz="1600" dirty="0">
              <a:effectLst/>
              <a:latin typeface="Times New Roman"/>
              <a:ea typeface="Times New Roman" charset="0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76945" y="1104405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Times New Roman" charset="0"/>
                <a:ea typeface="Times New Roman" charset="0"/>
                <a:cs typeface="Times New Roman" charset="0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25740" y="1127121"/>
            <a:ext cx="270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Times New Roman" charset="0"/>
                <a:ea typeface="Times New Roman" charset="0"/>
                <a:cs typeface="Times New Roman" charset="0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72581" y="1116708"/>
            <a:ext cx="217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88332" y="118753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087216" y="281563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28904" y="30656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6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918193" y="433066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7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393177" y="429899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8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204124" y="4298996"/>
            <a:ext cx="257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9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692969" y="1179683"/>
            <a:ext cx="1070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PRESTIGE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DEDA72-479B-3A6B-675A-6E81AAA06A0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519338" y="0"/>
            <a:ext cx="1672662" cy="1181988"/>
          </a:xfrm>
          <a:prstGeom prst="rect">
            <a:avLst/>
          </a:prstGeom>
        </p:spPr>
      </p:pic>
      <p:pic>
        <p:nvPicPr>
          <p:cNvPr id="5" name="Attēls 4">
            <a:extLst>
              <a:ext uri="{FF2B5EF4-FFF2-40B4-BE49-F238E27FC236}">
                <a16:creationId xmlns:a16="http://schemas.microsoft.com/office/drawing/2014/main" id="{72CFE61F-9750-DC60-A5F6-89FD1E37F05A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5204" t="15020" r="866"/>
          <a:stretch>
            <a:fillRect/>
          </a:stretch>
        </p:blipFill>
        <p:spPr>
          <a:xfrm>
            <a:off x="638175" y="3067775"/>
            <a:ext cx="2406678" cy="1027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679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3" descr="Milk Oak Rustic Light&#10;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2567470" y="3146380"/>
            <a:ext cx="1859915" cy="537210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t-EE" sz="1400" b="1">
                <a:latin typeface="Times New Roman"/>
                <a:cs typeface="Times New Roman"/>
              </a:rPr>
              <a:t>3 slāņu parkets balināta ozola tonī ar </a:t>
            </a:r>
            <a:r>
              <a:rPr lang="et-EE" sz="1400" b="1" dirty="0">
                <a:latin typeface="Times New Roman"/>
                <a:cs typeface="Times New Roman"/>
              </a:rPr>
              <a:t>dabīgu faktūru</a:t>
            </a:r>
            <a:endParaRPr lang="lv-LV" dirty="0"/>
          </a:p>
          <a:p>
            <a:pPr>
              <a:spcAft>
                <a:spcPts val="0"/>
              </a:spcAft>
            </a:pPr>
            <a:endParaRPr lang="en-GB" sz="1400">
              <a:effectLst/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5" name="Text Box 28" descr="Milk Oak Rustic Light&#10;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9217256" y="5696118"/>
            <a:ext cx="1920875" cy="369570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t-EE" sz="1400" b="1">
                <a:latin typeface="Times New Roman"/>
                <a:cs typeface="Times New Roman"/>
              </a:rPr>
              <a:t>Sienu krāsas toņi</a:t>
            </a:r>
            <a:endParaRPr lang="lv-LV"/>
          </a:p>
        </p:txBody>
      </p:sp>
      <p:sp>
        <p:nvSpPr>
          <p:cNvPr id="6" name="Text Box 77" descr="Milk Oak Rustic Light&#10;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3043481" y="1930542"/>
            <a:ext cx="834390" cy="28130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t-EE" sz="1200" b="1">
                <a:effectLst/>
                <a:latin typeface="Didot" charset="0"/>
                <a:ea typeface="Calibri" charset="0"/>
                <a:cs typeface="Times New Roman" charset="0"/>
              </a:rPr>
              <a:t>Parkett</a:t>
            </a:r>
            <a:endParaRPr lang="en-GB" sz="1200">
              <a:effectLst/>
              <a:latin typeface="Calibri" charset="0"/>
              <a:ea typeface="Calibri" charset="0"/>
              <a:cs typeface="Times New Roman" charset="0"/>
            </a:endParaRPr>
          </a:p>
        </p:txBody>
      </p:sp>
      <p:sp>
        <p:nvSpPr>
          <p:cNvPr id="11" name="Text Box 82" descr="Milk Oak Rustic Light&#10;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3283680" y="5260376"/>
            <a:ext cx="1834919" cy="449570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GB" sz="1400" b="1" dirty="0">
                <a:latin typeface="Times New Roman"/>
                <a:cs typeface="Times New Roman"/>
              </a:rPr>
              <a:t>Durvju rokturis</a:t>
            </a:r>
            <a:endParaRPr lang="lv-LV" sz="1400" b="1" dirty="0">
              <a:latin typeface="Times New Roman"/>
              <a:cs typeface="Times New Roman"/>
            </a:endParaRPr>
          </a:p>
          <a:p>
            <a:r>
              <a:rPr lang="en-GB" sz="1400" b="1" dirty="0">
                <a:latin typeface="Times New Roman"/>
                <a:cs typeface="Times New Roman"/>
              </a:rPr>
              <a:t>INOVO Bogota </a:t>
            </a:r>
            <a:r>
              <a:rPr lang="en-GB" sz="1400" b="1" dirty="0" err="1">
                <a:latin typeface="Times New Roman"/>
                <a:cs typeface="Times New Roman"/>
              </a:rPr>
              <a:t>nerūsēj</a:t>
            </a:r>
            <a:r>
              <a:rPr lang="en-GB" sz="1400" b="1" dirty="0">
                <a:latin typeface="Times New Roman"/>
                <a:cs typeface="Times New Roman"/>
              </a:rPr>
              <a:t>. </a:t>
            </a:r>
            <a:r>
              <a:rPr lang="en-GB" sz="1400" b="1" dirty="0" err="1">
                <a:latin typeface="Times New Roman"/>
                <a:cs typeface="Times New Roman"/>
              </a:rPr>
              <a:t>tērauda</a:t>
            </a:r>
            <a:r>
              <a:rPr lang="en-GB" sz="1400" b="1" dirty="0">
                <a:latin typeface="Times New Roman"/>
                <a:cs typeface="Times New Roman"/>
              </a:rPr>
              <a:t> </a:t>
            </a:r>
            <a:r>
              <a:rPr lang="en-GB" sz="1400" b="1" dirty="0" err="1">
                <a:latin typeface="Times New Roman"/>
                <a:cs typeface="Times New Roman"/>
              </a:rPr>
              <a:t>tonis</a:t>
            </a:r>
            <a:endParaRPr lang="en-GB" sz="1400" b="1" dirty="0">
              <a:latin typeface="Times New Roman"/>
              <a:cs typeface="Times New Roman"/>
            </a:endParaRPr>
          </a:p>
          <a:p>
            <a:pPr algn="ctr">
              <a:spcAft>
                <a:spcPts val="0"/>
              </a:spcAft>
            </a:pPr>
            <a:endParaRPr lang="en-GB" sz="1400">
              <a:effectLst/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5137" name="Picture 1" descr="A picture containing floor, chest of drawers&#10;&#10;Description automatically generat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002" y="1477593"/>
            <a:ext cx="2067043" cy="1521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8" name="Picture 2" descr="A close - up of a piece of wood&#10;&#10;Description automatically generated with medium confiden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999" y="1471136"/>
            <a:ext cx="2067043" cy="1513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18" descr="A picture containing icon&#10;&#10;Description automatically generat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3556" y="4047561"/>
            <a:ext cx="1402496" cy="1209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9" name="Picture 3" descr="A picture containing floor&#10;&#10;Description automatically generate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924" y="1460060"/>
            <a:ext cx="2067041" cy="1521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17" descr="Shape&#10;&#10;Description automatically generated with medium confidenc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1264" y="1506382"/>
            <a:ext cx="1378653" cy="141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1" name="Picture 27" descr="Suosituimmat sisämaalit ovat tässä: Tikkurila ja Teknos paljastavat!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1264" y="2920845"/>
            <a:ext cx="1382151" cy="1382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 Box 23"/>
          <p:cNvSpPr txBox="1"/>
          <p:nvPr/>
        </p:nvSpPr>
        <p:spPr>
          <a:xfrm>
            <a:off x="967740" y="8388350"/>
            <a:ext cx="2251075" cy="291465"/>
          </a:xfrm>
          <a:prstGeom prst="rect">
            <a:avLst/>
          </a:prstGeom>
          <a:solidFill>
            <a:schemeClr val="lt1"/>
          </a:solidFill>
          <a:ln w="6350">
            <a:solidFill>
              <a:schemeClr val="bg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et-EE" sz="1200" b="1">
                <a:effectLst/>
                <a:latin typeface="Didot" charset="0"/>
                <a:ea typeface="Calibri" charset="0"/>
                <a:cs typeface="Times New Roman" charset="0"/>
              </a:rPr>
              <a:t>Ukselink Atene</a:t>
            </a:r>
            <a:endParaRPr lang="en-GB" sz="1200">
              <a:effectLst/>
              <a:latin typeface="Calibri" charset="0"/>
              <a:ea typeface="Calibri" charset="0"/>
              <a:cs typeface="Times New Roman" charset="0"/>
            </a:endParaRPr>
          </a:p>
        </p:txBody>
      </p:sp>
      <p:pic>
        <p:nvPicPr>
          <p:cNvPr id="5135" name="Picture 8" descr="Pin on Koti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1264" y="4310863"/>
            <a:ext cx="1377389" cy="137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3" name="Picture 7" descr="Jeld-wen Siseuksed | Craft | Craft 10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111" y="1392078"/>
            <a:ext cx="1689100" cy="415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24"/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ectangle 25"/>
          <p:cNvSpPr>
            <a:spLocks noChangeArrowheads="1"/>
          </p:cNvSpPr>
          <p:nvPr/>
        </p:nvSpPr>
        <p:spPr bwMode="auto">
          <a:xfrm>
            <a:off x="3704793" y="380881"/>
            <a:ext cx="4373313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>
                <a:latin typeface="Times New Roman"/>
                <a:cs typeface="Times New Roman"/>
              </a:rPr>
              <a:t>INTERJERA DIZAINS</a:t>
            </a:r>
            <a:endParaRPr lang="lv-LV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ectangle 27"/>
          <p:cNvSpPr>
            <a:spLocks noChangeArrowheads="1"/>
          </p:cNvSpPr>
          <p:nvPr/>
        </p:nvSpPr>
        <p:spPr bwMode="auto">
          <a:xfrm>
            <a:off x="152400" y="1066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28"/>
          <p:cNvSpPr>
            <a:spLocks noChangeArrowheads="1"/>
          </p:cNvSpPr>
          <p:nvPr/>
        </p:nvSpPr>
        <p:spPr bwMode="auto">
          <a:xfrm>
            <a:off x="152400" y="1066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Rectangle 30"/>
          <p:cNvSpPr>
            <a:spLocks noChangeArrowheads="1"/>
          </p:cNvSpPr>
          <p:nvPr/>
        </p:nvSpPr>
        <p:spPr bwMode="auto">
          <a:xfrm>
            <a:off x="152400" y="1066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" name="Rectangle 32"/>
          <p:cNvSpPr>
            <a:spLocks noChangeArrowheads="1"/>
          </p:cNvSpPr>
          <p:nvPr/>
        </p:nvSpPr>
        <p:spPr bwMode="auto">
          <a:xfrm>
            <a:off x="152400" y="1066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35"/>
          <p:cNvSpPr>
            <a:spLocks noChangeArrowheads="1"/>
          </p:cNvSpPr>
          <p:nvPr/>
        </p:nvSpPr>
        <p:spPr bwMode="auto">
          <a:xfrm>
            <a:off x="152400" y="1066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" name="Rectangle 37"/>
          <p:cNvSpPr>
            <a:spLocks noChangeArrowheads="1"/>
          </p:cNvSpPr>
          <p:nvPr/>
        </p:nvSpPr>
        <p:spPr bwMode="auto">
          <a:xfrm>
            <a:off x="152400" y="1066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43"/>
          <p:cNvSpPr>
            <a:spLocks noChangeArrowheads="1"/>
          </p:cNvSpPr>
          <p:nvPr/>
        </p:nvSpPr>
        <p:spPr bwMode="auto">
          <a:xfrm>
            <a:off x="152400" y="1066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Text Box 15" descr="Milk Oak Rustic Light&#10;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4798976" y="3141269"/>
            <a:ext cx="1844448" cy="684604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t-EE" sz="1400" b="1" dirty="0">
                <a:latin typeface="Times New Roman"/>
                <a:ea typeface="Times New Roman" charset="0"/>
                <a:cs typeface="Times New Roman"/>
              </a:rPr>
              <a:t>3 slāņu ozola parkets </a:t>
            </a:r>
            <a:r>
              <a:rPr lang="et-EE" sz="1400" b="1">
                <a:latin typeface="Times New Roman"/>
                <a:ea typeface="Times New Roman" charset="0"/>
                <a:cs typeface="Times New Roman"/>
              </a:rPr>
              <a:t>gaišā toni ar </a:t>
            </a:r>
            <a:r>
              <a:rPr lang="et-EE" sz="1400" b="1" dirty="0">
                <a:latin typeface="Times New Roman"/>
                <a:ea typeface="Times New Roman" charset="0"/>
                <a:cs typeface="Times New Roman"/>
              </a:rPr>
              <a:t>dabīgu faktūru</a:t>
            </a:r>
            <a:r>
              <a:rPr lang="et-EE" sz="1400" b="1" dirty="0">
                <a:effectLst/>
                <a:latin typeface="Times New Roman"/>
                <a:ea typeface="Times New Roman" charset="0"/>
                <a:cs typeface="Times New Roman"/>
              </a:rPr>
              <a:t> </a:t>
            </a:r>
          </a:p>
        </p:txBody>
      </p:sp>
      <p:sp>
        <p:nvSpPr>
          <p:cNvPr id="37" name="Text Box 14" descr="Milk Oak Rustic Light&#10;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7162128" y="3130545"/>
            <a:ext cx="1619250" cy="695325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t-EE" sz="1400" b="1">
                <a:latin typeface="Times New Roman"/>
                <a:cs typeface="Times New Roman"/>
              </a:rPr>
              <a:t>3 slāņu ozola parkets antīkā tonī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775524" y="1126768"/>
            <a:ext cx="1070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PRESTIGE</a:t>
            </a:r>
          </a:p>
        </p:txBody>
      </p:sp>
      <p:sp>
        <p:nvSpPr>
          <p:cNvPr id="31" name="Text Box 13" descr="Milk Oak Rustic Light&#10;">
            <a:extLst>
              <a:ext uri="{FF2B5EF4-FFF2-40B4-BE49-F238E27FC236}">
                <a16:creationId xmlns:a16="http://schemas.microsoft.com/office/drawing/2014/main" id="{37449189-C952-1242-A8FA-FC49E082AC4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244005" y="814864"/>
            <a:ext cx="1920875" cy="283210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t-EE" sz="1400" b="1">
                <a:latin typeface="Times New Roman"/>
                <a:ea typeface="Times New Roman" charset="0"/>
                <a:cs typeface="Times New Roman"/>
              </a:rPr>
              <a:t>Iekšdurvis </a:t>
            </a:r>
            <a:endParaRPr lang="en-GB" sz="1400">
              <a:latin typeface="Times New Roman"/>
              <a:ea typeface="Times New Roman" charset="0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t-EE" sz="1400" b="1">
                <a:latin typeface="Times New Roman"/>
                <a:ea typeface="Times New Roman" charset="0"/>
                <a:cs typeface="Times New Roman"/>
              </a:rPr>
              <a:t>Jeldwen Craft</a:t>
            </a:r>
            <a:endParaRPr lang="en-GB" sz="1400">
              <a:effectLst/>
              <a:latin typeface="Times New Roman"/>
              <a:ea typeface="Times New Roman" charset="0"/>
              <a:cs typeface="Times New Roman"/>
            </a:endParaRPr>
          </a:p>
          <a:p>
            <a:pPr>
              <a:spcAft>
                <a:spcPts val="0"/>
              </a:spcAft>
            </a:pPr>
            <a:endParaRPr lang="en-GB" sz="1200">
              <a:effectLst/>
              <a:latin typeface="Calibri" charset="0"/>
              <a:ea typeface="Calibri" charset="0"/>
              <a:cs typeface="Times New Roman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B930C11-2928-1440-83CF-C533F75431EA}"/>
              </a:ext>
            </a:extLst>
          </p:cNvPr>
          <p:cNvSpPr txBox="1"/>
          <p:nvPr/>
        </p:nvSpPr>
        <p:spPr>
          <a:xfrm>
            <a:off x="6085938" y="5320144"/>
            <a:ext cx="2085093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1400" b="1" dirty="0">
                <a:latin typeface="Times New Roman"/>
                <a:cs typeface="Times New Roman"/>
              </a:rPr>
              <a:t>Koka </a:t>
            </a:r>
            <a:r>
              <a:rPr lang="en-GB" sz="1400" b="1" err="1">
                <a:latin typeface="Times New Roman"/>
                <a:cs typeface="Times New Roman"/>
              </a:rPr>
              <a:t>grīdlīste</a:t>
            </a:r>
            <a:r>
              <a:rPr lang="en-GB" sz="1400" b="1">
                <a:latin typeface="Times New Roman"/>
                <a:cs typeface="Times New Roman"/>
              </a:rPr>
              <a:t>  - </a:t>
            </a:r>
            <a:r>
              <a:rPr lang="en-GB" sz="1400" b="1" err="1">
                <a:latin typeface="Times New Roman"/>
                <a:cs typeface="Times New Roman"/>
              </a:rPr>
              <a:t>balta</a:t>
            </a:r>
            <a:endParaRPr lang="lv-LV" err="1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91EE99-D8F6-8944-EB56-E4E1969F446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19338" y="0"/>
            <a:ext cx="1672662" cy="1181988"/>
          </a:xfrm>
          <a:prstGeom prst="rect">
            <a:avLst/>
          </a:prstGeom>
        </p:spPr>
      </p:pic>
      <p:pic>
        <p:nvPicPr>
          <p:cNvPr id="7" name="Attēls 6">
            <a:extLst>
              <a:ext uri="{FF2B5EF4-FFF2-40B4-BE49-F238E27FC236}">
                <a16:creationId xmlns:a16="http://schemas.microsoft.com/office/drawing/2014/main" id="{ED472A50-68D0-CECD-0280-1ED88DD15934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-2372" t="16292" r="-2230" b="23296"/>
          <a:stretch>
            <a:fillRect/>
          </a:stretch>
        </p:blipFill>
        <p:spPr>
          <a:xfrm>
            <a:off x="3601719" y="4308836"/>
            <a:ext cx="1195400" cy="70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588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66" y="1745678"/>
            <a:ext cx="1854791" cy="18558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65" y="4354176"/>
            <a:ext cx="3116585" cy="203425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28779" y="3869041"/>
            <a:ext cx="294618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b="1" dirty="0" err="1"/>
              <a:t>Dzīvokļa</a:t>
            </a:r>
            <a:r>
              <a:rPr lang="en-US" sz="1200" b="1" dirty="0"/>
              <a:t> </a:t>
            </a:r>
            <a:r>
              <a:rPr lang="en-US" sz="1200" b="1" dirty="0" err="1"/>
              <a:t>namruņa</a:t>
            </a:r>
            <a:r>
              <a:rPr lang="en-US" sz="1200" b="1" dirty="0"/>
              <a:t> </a:t>
            </a:r>
            <a:r>
              <a:rPr lang="en-US" sz="1200" b="1" dirty="0" err="1"/>
              <a:t>panelis</a:t>
            </a:r>
            <a:r>
              <a:rPr lang="en-US" sz="1200" b="1" dirty="0"/>
              <a:t> (</a:t>
            </a:r>
            <a:r>
              <a:rPr lang="en-US" sz="1200" b="1" dirty="0" err="1"/>
              <a:t>vai</a:t>
            </a:r>
            <a:r>
              <a:rPr lang="en-US" sz="1200" b="1" dirty="0"/>
              <a:t> </a:t>
            </a:r>
            <a:r>
              <a:rPr lang="en-US" sz="1200" b="1" dirty="0" err="1"/>
              <a:t>līdzīgs</a:t>
            </a:r>
            <a:r>
              <a:rPr lang="en-US" sz="1200" b="1" dirty="0"/>
              <a:t> </a:t>
            </a:r>
            <a:r>
              <a:rPr lang="en-US" sz="1200" b="1" dirty="0" err="1"/>
              <a:t>produkts</a:t>
            </a:r>
            <a:r>
              <a:rPr lang="en-US" sz="1200" b="1" dirty="0"/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7321" y="6388433"/>
            <a:ext cx="11514438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i="1" dirty="0" err="1"/>
              <a:t>Izstrādātājs</a:t>
            </a:r>
            <a:r>
              <a:rPr lang="en-US" sz="1400" i="1" dirty="0"/>
              <a:t> </a:t>
            </a:r>
            <a:r>
              <a:rPr lang="en-US" sz="1400" i="1" dirty="0" err="1"/>
              <a:t>patur</a:t>
            </a:r>
            <a:r>
              <a:rPr lang="en-US" sz="1400" i="1" dirty="0"/>
              <a:t> </a:t>
            </a:r>
            <a:r>
              <a:rPr lang="en-US" sz="1400" i="1" dirty="0" err="1"/>
              <a:t>tiesības</a:t>
            </a:r>
            <a:r>
              <a:rPr lang="en-US" sz="1400" i="1" dirty="0"/>
              <a:t> </a:t>
            </a:r>
            <a:r>
              <a:rPr lang="en-US" sz="1400" i="1" dirty="0" err="1"/>
              <a:t>aizstāt</a:t>
            </a:r>
            <a:r>
              <a:rPr lang="en-US" sz="1400" i="1" dirty="0"/>
              <a:t> </a:t>
            </a:r>
            <a:r>
              <a:rPr lang="en-US" sz="1400" i="1" dirty="0" err="1"/>
              <a:t>tīmekļa</a:t>
            </a:r>
            <a:r>
              <a:rPr lang="en-US" sz="1400" i="1" dirty="0"/>
              <a:t> </a:t>
            </a:r>
            <a:r>
              <a:rPr lang="en-US" sz="1400" i="1" dirty="0" err="1"/>
              <a:t>vietnē</a:t>
            </a:r>
            <a:r>
              <a:rPr lang="en-US" sz="1400" i="1" dirty="0"/>
              <a:t> </a:t>
            </a:r>
            <a:r>
              <a:rPr lang="en-US" sz="1400" i="1" dirty="0" err="1"/>
              <a:t>uzskaitītos</a:t>
            </a:r>
            <a:r>
              <a:rPr lang="en-US" sz="1400" i="1" dirty="0"/>
              <a:t> </a:t>
            </a:r>
            <a:r>
              <a:rPr lang="en-US" sz="1400" i="1" dirty="0" err="1"/>
              <a:t>produktus</a:t>
            </a:r>
            <a:r>
              <a:rPr lang="en-US" sz="1400" i="1" dirty="0"/>
              <a:t> </a:t>
            </a:r>
            <a:r>
              <a:rPr lang="en-US" sz="1400" i="1" dirty="0" err="1"/>
              <a:t>ar</a:t>
            </a:r>
            <a:r>
              <a:rPr lang="en-US" sz="1400" i="1" dirty="0"/>
              <a:t> </a:t>
            </a:r>
            <a:r>
              <a:rPr lang="en-US" sz="1400" i="1" dirty="0" err="1"/>
              <a:t>līdzvērtīgiem</a:t>
            </a:r>
            <a:r>
              <a:rPr lang="en-US" sz="1400" i="1" dirty="0"/>
              <a:t>, ja </a:t>
            </a:r>
            <a:r>
              <a:rPr lang="en-US" sz="1400" i="1" dirty="0" err="1"/>
              <a:t>šāda</a:t>
            </a:r>
            <a:r>
              <a:rPr lang="en-US" sz="1400" i="1" dirty="0"/>
              <a:t> </a:t>
            </a:r>
            <a:r>
              <a:rPr lang="en-US" sz="1400" i="1" dirty="0" err="1"/>
              <a:t>nepieciešamība</a:t>
            </a:r>
            <a:r>
              <a:rPr lang="en-US" sz="1400" i="1" dirty="0"/>
              <a:t> </a:t>
            </a:r>
            <a:r>
              <a:rPr lang="en-US" sz="1400" i="1" dirty="0" err="1"/>
              <a:t>ir</a:t>
            </a:r>
            <a:r>
              <a:rPr lang="en-US" sz="1400" i="1" dirty="0"/>
              <a:t> </a:t>
            </a:r>
            <a:r>
              <a:rPr lang="en-US" sz="1400" i="1" dirty="0" err="1"/>
              <a:t>pamatota</a:t>
            </a:r>
            <a:r>
              <a:rPr lang="en-US" sz="1400" i="1" dirty="0"/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6867" y="1088696"/>
            <a:ext cx="1985141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b="1" dirty="0" err="1"/>
              <a:t>Istabas</a:t>
            </a:r>
            <a:r>
              <a:rPr lang="en-US" sz="1200" b="1" dirty="0"/>
              <a:t> </a:t>
            </a:r>
            <a:r>
              <a:rPr lang="en-US" sz="1200" b="1" dirty="0" err="1"/>
              <a:t>termostats</a:t>
            </a:r>
            <a:r>
              <a:rPr lang="en-US" sz="1200" b="1" dirty="0"/>
              <a:t> (</a:t>
            </a:r>
            <a:r>
              <a:rPr lang="en-US" sz="1200" b="1" dirty="0" err="1"/>
              <a:t>balts</a:t>
            </a:r>
            <a:r>
              <a:rPr lang="en-US" sz="1200" b="1" dirty="0"/>
              <a:t> </a:t>
            </a:r>
            <a:r>
              <a:rPr lang="en-US" sz="1200" b="1" dirty="0" err="1"/>
              <a:t>fona</a:t>
            </a:r>
            <a:r>
              <a:rPr lang="en-US" sz="1200" b="1" dirty="0"/>
              <a:t> </a:t>
            </a:r>
            <a:r>
              <a:rPr lang="en-US" sz="1200" b="1" dirty="0" err="1"/>
              <a:t>apgaismojums</a:t>
            </a:r>
            <a:r>
              <a:rPr lang="en-US" sz="1200" b="1" dirty="0"/>
              <a:t>)</a:t>
            </a:r>
            <a:endParaRPr lang="lv-LV" sz="1200" b="1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3382" y="2097747"/>
            <a:ext cx="1961058" cy="1634669"/>
          </a:xfrm>
          <a:prstGeom prst="rect">
            <a:avLst/>
          </a:prstGeom>
        </p:spPr>
      </p:pic>
      <p:pic>
        <p:nvPicPr>
          <p:cNvPr id="20" name="Picture 19" descr="SDN0300221 - Sedna - 1pole 2-circuits switch - 10AX white | Schneider  Electric Global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0" t="5379" r="3252" b="6181"/>
          <a:stretch>
            <a:fillRect/>
          </a:stretch>
        </p:blipFill>
        <p:spPr bwMode="auto">
          <a:xfrm>
            <a:off x="3938572" y="1930013"/>
            <a:ext cx="1528835" cy="1402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 descr="Schneider Electric Sedna SDN3000221 - Krauta.ee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" t="7907" r="3321" b="5962"/>
          <a:stretch>
            <a:fillRect/>
          </a:stretch>
        </p:blipFill>
        <p:spPr bwMode="auto">
          <a:xfrm>
            <a:off x="3940701" y="3628398"/>
            <a:ext cx="1525630" cy="1400154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TextBox 23"/>
          <p:cNvSpPr txBox="1"/>
          <p:nvPr/>
        </p:nvSpPr>
        <p:spPr>
          <a:xfrm>
            <a:off x="10691939" y="1138169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Times New Roman" charset="0"/>
                <a:ea typeface="Times New Roman" charset="0"/>
                <a:cs typeface="Times New Roman" charset="0"/>
              </a:rPr>
              <a:t>PRESTIGE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9BF35F5-1133-EF45-A9E2-514DC5EC2F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31359" y="4105829"/>
            <a:ext cx="1961057" cy="18746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913997" y="1509587"/>
            <a:ext cx="2151551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t-EE" sz="1200" b="1"/>
              <a:t>Gaismekļi (vannas istabā, </a:t>
            </a:r>
          </a:p>
          <a:p>
            <a:r>
              <a:rPr lang="et-EE" sz="1200" b="1"/>
              <a:t>tualetē un koridorā)</a:t>
            </a:r>
            <a:endParaRPr lang="en-US" sz="1200" b="1"/>
          </a:p>
        </p:txBody>
      </p:sp>
      <p:sp>
        <p:nvSpPr>
          <p:cNvPr id="5" name="TextBox 4"/>
          <p:cNvSpPr txBox="1"/>
          <p:nvPr/>
        </p:nvSpPr>
        <p:spPr>
          <a:xfrm>
            <a:off x="3583211" y="1067300"/>
            <a:ext cx="2236479" cy="67710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t-EE" sz="1200" b="1" dirty="0"/>
              <a:t>Slēdži un rozetes Schneider </a:t>
            </a:r>
            <a:r>
              <a:rPr lang="et-EE" sz="1200" b="1"/>
              <a:t>Sedna baltā krāsā</a:t>
            </a:r>
            <a:endParaRPr lang="lv-LV" sz="1200" b="1"/>
          </a:p>
          <a:p>
            <a:endParaRPr lang="en-US" sz="1400"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ED73A8-A3AE-4E79-F97F-E0DC2D3DEE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19338" y="0"/>
            <a:ext cx="1672662" cy="1181988"/>
          </a:xfrm>
          <a:prstGeom prst="rect">
            <a:avLst/>
          </a:prstGeom>
        </p:spPr>
      </p:pic>
      <p:pic>
        <p:nvPicPr>
          <p:cNvPr id="7" name="Picture 6" descr="A screen shot of a device&#10;&#10;Description automatically generated">
            <a:extLst>
              <a:ext uri="{FF2B5EF4-FFF2-40B4-BE49-F238E27FC236}">
                <a16:creationId xmlns:a16="http://schemas.microsoft.com/office/drawing/2014/main" id="{46D3975A-ACBC-A1E1-590E-3C6809BEE3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50860" y="1846666"/>
            <a:ext cx="2450311" cy="304602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1E16AA6-BF1A-CE31-B366-41E2A3416006}"/>
              </a:ext>
            </a:extLst>
          </p:cNvPr>
          <p:cNvSpPr txBox="1"/>
          <p:nvPr/>
        </p:nvSpPr>
        <p:spPr>
          <a:xfrm>
            <a:off x="6390546" y="1067108"/>
            <a:ext cx="1768263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t-EE" sz="1200" b="1"/>
              <a:t>Ventilācijas vadības panelis</a:t>
            </a:r>
          </a:p>
          <a:p>
            <a:endParaRPr lang="et-EE" sz="1200" b="1" dirty="0">
              <a:latin typeface="Calibri" charset="0"/>
              <a:ea typeface="Calibri" charset="0"/>
              <a:cs typeface="Times New Roman" charset="0"/>
            </a:endParaRPr>
          </a:p>
          <a:p>
            <a:endParaRPr lang="en-US" sz="140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9217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Mesh</Template>
  <TotalTime>0</TotalTime>
  <Words>231</Words>
  <Application>Microsoft Office PowerPoint</Application>
  <PresentationFormat>Widescreen</PresentationFormat>
  <Paragraphs>54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Calibri</vt:lpstr>
      <vt:lpstr>Century Gothic</vt:lpstr>
      <vt:lpstr>Didot</vt:lpstr>
      <vt:lpstr>Google Sans</vt:lpstr>
      <vt:lpstr>Google Sans Text</vt:lpstr>
      <vt:lpstr>Times New Roman</vt:lpstr>
      <vt:lpstr>Mesh</vt:lpstr>
      <vt:lpstr>PowerPoint Presentation</vt:lpstr>
      <vt:lpstr>PowerPoint Presentation</vt:lpstr>
      <vt:lpstr>PowerPoint Presentation</vt:lpstr>
      <vt:lpstr>SANtehnika                             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Mihkel Martin</cp:lastModifiedBy>
  <cp:revision>257</cp:revision>
  <cp:lastPrinted>2018-02-08T13:00:34Z</cp:lastPrinted>
  <dcterms:created xsi:type="dcterms:W3CDTF">2018-01-29T09:43:57Z</dcterms:created>
  <dcterms:modified xsi:type="dcterms:W3CDTF">2026-10-23T14:12:42Z</dcterms:modified>
</cp:coreProperties>
</file>